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61" r:id="rId5"/>
    <p:sldId id="257" r:id="rId6"/>
    <p:sldId id="259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7AAB1-9D59-43BD-8C5D-C4106B6D0800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E3D15-C2B1-4A9B-BAAF-ED790DD70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7AAB1-9D59-43BD-8C5D-C4106B6D0800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E3D15-C2B1-4A9B-BAAF-ED790DD70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7AAB1-9D59-43BD-8C5D-C4106B6D0800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E3D15-C2B1-4A9B-BAAF-ED790DD70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7AAB1-9D59-43BD-8C5D-C4106B6D0800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E3D15-C2B1-4A9B-BAAF-ED790DD70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7AAB1-9D59-43BD-8C5D-C4106B6D0800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E3D15-C2B1-4A9B-BAAF-ED790DD70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7AAB1-9D59-43BD-8C5D-C4106B6D0800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E3D15-C2B1-4A9B-BAAF-ED790DD70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7AAB1-9D59-43BD-8C5D-C4106B6D0800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E3D15-C2B1-4A9B-BAAF-ED790DD70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7AAB1-9D59-43BD-8C5D-C4106B6D0800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E3D15-C2B1-4A9B-BAAF-ED790DD70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7AAB1-9D59-43BD-8C5D-C4106B6D0800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E3D15-C2B1-4A9B-BAAF-ED790DD70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7AAB1-9D59-43BD-8C5D-C4106B6D0800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E3D15-C2B1-4A9B-BAAF-ED790DD70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7AAB1-9D59-43BD-8C5D-C4106B6D0800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E3D15-C2B1-4A9B-BAAF-ED790DD70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7AAB1-9D59-43BD-8C5D-C4106B6D0800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E3D15-C2B1-4A9B-BAAF-ED790DD70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blog.smartpress.com/wp-content/uploads/2013/07/Flag.jpg"/>
          <p:cNvPicPr>
            <a:picLocks noChangeAspect="1" noChangeArrowheads="1"/>
          </p:cNvPicPr>
          <p:nvPr/>
        </p:nvPicPr>
        <p:blipFill>
          <a:blip r:embed="rId2" cstate="print">
            <a:lum contrast="-3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AutoShape 2" descr="data:image/jpeg;base64,/9j/4AAQSkZJRgABAQAAAQABAAD/2wCEAAkGBxITEhUTExMVFRUWGBoYGBcXGB8YGBsXFxodFxcYHRoYHSggGBolGx0YITEiJSkrLi4uGB8zODMtNygtLisBCgoKDg0OGhAQGzUlICUtLS0tLS0vNS0tLS0tLS0tLS0tLS0tLS0tLS0tLS0tLS0tLS0tLS01LS0tLSstLS0tLf/AABEIALEBHAMBIgACEQEDEQH/xAAcAAABBQEBAQAAAAAAAAAAAAADAQIEBQYABwj/xABFEAABAgQDBAgDBQUHBAMBAAABAhEAAwQhEjFBBVFhkQYTIlJxgZLRFDKhI0KxwfAVJDPh8Qc0Q1NjcoJic4PSVJPCFv/EABoBAAMBAQEBAAAAAAAAAAAAAAABAgMEBQb/xAAmEQACAgEEAQQCAwAAAAAAAAAAAQIREgMhMVETBCJBgTLBBUJh/9oADAMBAAIRAxEAPwDw+HJlkvwzhkWezlgEYikO4uLcHbR4TYIrwiCoTBJrlRJABfQMI4pMWkS2JLlkktoCeQeGqEXux50sJJm4QxCUsO0d7tmBa8VlfMKlmyWFhhAAbQ2ztE27odKrIwTDhKdhvt5wiYt9gT0pWesCMABUSoOxGTNd30ht0rEuSomyClRScwWPiIQIi66QVaVqT1eHAQC4SAoq1CjmGtaKxA4ecEd1uEtnsR1CCrkqQWIYsDzDxZbJm4ZiQcGEntY0ggJFyb5Fni52/tGXMkoEooVdSVkoAmW+Vib4TfduhNtSSBVjZlAg5wqRrBwIfTqwkEAEjQhweBGsXRFkYSSEhZHZUSAfDOGtG92vW0yadcuUJJnIAJGF0ubTOrexZybbtYxUpJPiYnTbkt0VOlwBCIMqjUZfWt2AoIJ/6iCr8B9YKhTFxmC+QNxwP5x6DL2/TGkTLKZAqFSyso6sCUV3wBQFgsjDb+UGo3HhCjueYqkw8yokrViLlnN7BhyAYQVTROrtR3+hhmpfX7IaUQ5Um8GSRo0FDcIys9COimiOJZgiZO+CkjfDwRCs0jpIiTJW6B9XE5QEIlIgsT0NyEJfCCJiUECGlI0MFgtFojFO6BdXfxiYW3wiiBuh2TLSIXUuYVcoRLKRwgeGCzN6NfBGMsbo4oESLQ0tDsh6dEXq3gfVmJihDTDszekiEkboIICgtFhS0hUkm2XZuM3v9PxjW0uTzabOo0oKglRUAWAKWdydxzi42/RykJSe04AQkBmOHVRbP2imUkoVYh03cF2PvCCapikkkEuxvff4wNNtOxJpKhWjkDe/FrFvOLfY+xFTXUSMGFVwXIUR2XGl7+UQK2gVKVhXhfUJUC3i2Rh5JuicWlZol7FpxSiYVTCn+JiAAWSoMEsbNlyjKqIezs+ubRJVVTCScRunAf8AazYWyZuUSdj7EmVCmQU2IxAqAITqW1ESlgm2xtqT2RXAxtdjbEp5lJMUOtwrZRLDEOqJJCWHa1jO7Z2SZKjdOEk4BiBVh0cDK0RpVbNBQoLUkywyGPyjMsMr679YGs0sWCeL3QCowOcGLDpibE3FrQ1BES6HZ0ycSmXhKgHCSoJJGuF824RY7b6OrlJEwFPVEJF1AKKmZQAzNwTbfFOaUsScW1Zb9C9l080LWTM6xCSCkgFB6wFLggO7PY/WKDbNHKlTTLlmYcBKVGYAHUM2AGXE5/iCXPWEdWFEIJCiBZ1JyJbNtN0FCVz5oBWnGthiWoJBIDB1G2gDmGoNScm9hOScUqIJjQdCaGTMnjGpYXLImJZsBCCDezi7RI2h0MnS5KFHAFjGZrrASkAjDclsn5xm5U1aQtKSWUGU2oBdvCJbWoniyqwe6LnpbQyJM5SJfWFZOJTsEAL7QCWDnPPyvFCYkrnrmFIWpyAEAqOSQbAncH1jRjoVPNOVEIxlaSn7RLdXhLl3bMg+UPJQismKnJ7Iy0hXaT/uH4x7XNWEJcpBc5Yb/WPFjKwrAdJZQukuM8wdRxj1OVtSlWHVUoByYzBzzvveOb1V7HR6dN3RZSiiYSMAa7kJ/PLziyoKRCSSUJ+U2w33gPxiqptq0wYGqkMP+tPI3vFpI6QURbHUScs8aSR5vnHJR0OE+mR1Sh1jgDe2EExOkyk4rSwfLfw94HN2zs9iU1ErexmJz58dIDK23SBP96kZ98fkd/KCmGE+mTqkJ+6kB9f6iAMBYoAJzs48LAPEadtqlLH4inDHITEk/jaBft2lz+Jk4h/qJbLc/wCnh7hhPpkxctJfEG/4jc/jDESJWEghzocLgvcecR/27Skf3mSOHWJbwzeGjbdLf95kn/yJ984Awl0HVIRk1zvTd7cG5RDrqBKybBuCQD/LOFn7cpGP7xJfT7RJNjY55xFk9IqUkHrpT6uoC27PN4QYy6JM2UAzpG75QB9YRchAGIJBJO7y8v5wEbcpXf4iXf8A1E24Zw5e2qVWdRKAs3bBy4vD3DCXQFdGgh8Ivo3NojVEpGRSDqC1v15xJO1qQn+8Shp84hk3adM38eS+nbSfM3ihYS6IC5SSMYSGfRueURDSvdUsP/tESjtOnYvOlHIjtJ94cra1Mf8AElesD84e4sZdHjwEWFHWlASAkMC5fU/laIIzgiBHfSZy3QQgPbL8oezQbZ6ZZWEzAshRA7BDgmwNwXvF50go5SJaFMvEwlpwkYez3izvnbVtIHOmkJRtWVeztqqkpV1YGJRDqN2CcgBxLvAKqcFLUoJbEcTPkTc+TvEeCU5S4xOUvcAsW4Fix8oaSuyW9qHgWfy8xp9Rzidsiu6hZmBIUoJIS+QUq2I72D2jXTdj0gogopnYE/bAApE3tgJAU4bC2G4FmjELZywYaAl2Ggdg/KCElNMUk4tEjaFaZxStYGMJwqIyLEkFtDcjyERGzLWGvjlDzGz2XsylVRrKUzgJgxEKKSt5JJIQQliHfTWFOS0ktginNmNo5wlzErKcQScQS7OR8txpiaJu1dtLqUoE0AqllWFSbdlTOkjgQGP9TAnlCldgKSnQKIUfMgAfSOSiLxTdiypUPloJsHOZtuAcnyDnyhZiI3v9meyqaapUxSZgmS0lKsSk9URNBQG7LhRGIMTrq8ZjpLSSZU9UmSmcOrJQozVJKioZsEgAJ3b+EOOonJxoTjSUhK/pIubLXJKAJRCRLA+ZHVthL/ecBj4240slJJYOSWAGrmwhSmNP0Co5EyoGPGJkv7VKnHVsgg9oM4Ytrf8AGHWnFtIe83RmVRcy+kakyRT9WnqerUhQvjUVOVLd2BxGwZm5gvTCkkSpykS0zMRONSlKBQy+12AA7XzJ0a+cUIh0tSKbDeDoSWLgGJ5ltlEFKMotk0s1v4a/Sr2jPX+D1/4mqn9fsjlMPSmCKppg/wANfoPtDvhl/wCWv0n2jnPZVACWhQLQT4dfcX6T7Qoppn+Wv0n2gHaGJIyhihwh6qdb/Iv0n2h3w0zuL9J9oBOSYICEg/wsz/LX6T7QiKWYf8NfpV7QBsBnZRFIieqlW38NfpPtAVUaz/hr9J9oDPUVgQI6DLpJg+4r0n2hhkL7qvSfaAngYnwhFJgokL7ivSfaFMhZ+4r0mGLaiOpENKYkGSvuq9J9oQyVdxXpMMlpFABFpTbMWpKzhIKQCkN8xe4G/suYqcUWlBtTqwElOIOXJ0Bswv5xvJutj51JfIFlIUM0qFxvG4xwJYhyxLtx3+MDe7C/GDYDZwzhx4HIxaozZabG6OzpznAoIwKUFNYkDsgHV1NbxiFU0MyUQJktSCcgoMW8It+jfSI0iF4QVKWpJYlkpSnMj/qU5GWg8Irtq1QmTlzAVELUVDF8we7Hwy8omOWTvgcqr/RorZjlWNWJSSk3zSQxT/tbTKJeytkTp5HVy1KTiCVKAcJci5OgYvEAS1YQtjhKikHRwASORHOLbovtb4WaZpxEhCgEJLBSjYBR7oufECNHde0hc7jNtbGmyFreWrqgspSsiyhmm+pZor01CwpJC1Aosi/y623C58Xiy6RbYNUtEw4goIwqSSSkEE3S5yIbjbWK5NOopUsB0pwhRGhU+Hmx5Qo24rLkJUnsLRUM2YSJaFLIuyQ7PwEXG1ujU+SScC1S0oQTMbsglIxAn/diHKK/Y09MqfLmrxYUKxKCSyiBfD4KLA8CYt+kfSb4yXLBQZakKU6Ul5agpsKm74ZvPyhe9TSXA/bi+ylE5WHq8RwFWIpexUzAkakD84IUTZ8y2KZMUw3qLBhxJYeMCp5SlnCkFRYlhmyQVH6AnyhG8jv47432fBkXlT0KrBJlTBImKUorxoCTiQAQEEjQHtF/CKFKlJxJBIxWUAcwC7Fsw+mUbfbXTlM6mm0uGYE4UCXNKyVqwEYhMD5LAIzOYeMVKlKUtKEh1KUEpGpUosBzaMdPJr3mkqv2jJilrKQSVEAISDezlkh9HJbxi8p+h1WqnXN6mZiTMSnBh7RSUklTa3wjnFEtJcgi4sRxFiI2VH02wUopClZSZSkmdjPWJmLcukdxJLM7sBuYrUyVYBGn+RkUy1ImALBCkrAKTmCCLGPoqVXFSSQbcbWy1zj50pycSf8AcPxj3s9diIwq+jfXL6Rzes2x+zb0/wAlwliBiUyc3/JhCJLHsq1iBT084gAZP4eOkEk0MzH2lBgcmz1f5Y4rOgLVSykuSAC/6taElnFqQMs/q+kNrKEuHUSxuG/PWHdRZ05cf6WhjC1ku4GR/XL+UIlBGRJ4Z58d8FRNNiQdfaFKSxzA+nvAIVa3F93K19YFT4sTfdNj4jjxMcQ6Xzv/AC3ODD56DLDgF+H1GkMARQyFu5AULDXX73lEYpU5LW0a7eLi+QESFg9WQXBXrexG+0CkzJiQUsTZw1jlx4fnEsCGZKjYAEPdw4bQ34fhEKspnJSpjvI8Tk3D+kXaJ+E7yQ+ZBB+8wy3WgM+nKg4JsHbxvn9M4KGU8qUokOXz8HBt4W/Qh5JCjowLX0PHUZwaRTEkC7EONBc5NpDl0RKg7nc7ngXPKEgK9Tlm+bc/5wxctT5J9TflE+dJazAnTfbiPGIipYftEA7rRaA+en4Q9KYYmLSj2TMWFHCXYFIte928o9JtLk5ab4BbMbrEgyxMCiEsXGZZxhIvGl2/Np+qSZctCyPs8QJZGZFgbn5s/rGXnSlS1MoMoZh8uRjscJwtp2LKlVHEiHylMQSAoAuxyPAsQeUW+xej8yffCyChZCnDYgGSDe3a37jEKroZkohMxOEkOxIJbwBLRaabqyWmlZtpkumTSYepQpSUCeZBWoFJUm6iQpyALnK3lGGWXJLAcBkOAdzDXu7l9+t87xN2XsybPUyEkpxAKII7IJFyHdtfKFCK007YSbm9kQAWL8Y9I6OmlXSYFS5aVT3V1HWKBmmSSUFJJKkuob9TnGP2/sCdTqJKCJRURLWSBiD2YO5LM9oqQ/Jm8soUo+RKmCeL3QacsLUVJSlAOSQSQBpdRJPjDA8Sdl7OnTyUyUdYoByAUgtv7RDxb9IOik+nJUEEykpQ8xw2IpGIXLk43sOEa5xTSvcjFtWaT+zKbRhK5tRLlyjLaWJ6lqAV1rgpKCWxMHcaHLOM70yTKRVTJMmnRIRKJSAFqWVahZUtRzDEAaHWM+FaabvHP8Byg1JTzJq0oQMS1WSCQHYWAKiBpYQowxk5WDlaoGI1/wDZ3Mp+vxT5aAJI63rypSSjCQACHwm5tZ3GsAq+g9WinlTBKV1hVM61DpBQEkBBuprgKPmIy+VuNw9rZG1jrA2tSLSYJODto1f9ovw6akinkpShYE0TQsqMzrHJI7RSlOLFYajTKMkqCJQVEJG9gCWFzxsA5jTjoLV/DqWZKutExITLdLmWUnEuxb5inXQw7UIpNhTk7SMnL0ixE9XeV6j7xCmSilRSrMFjcG/iLRLtGPqPg9r+H4n9fsMJ6++r1GEM5eeJXqPvA0KjjHMe3tQ7rln7yvUYQTld5XqMMAEKBAKggmr76uZ94cqcvvK9R94GBHKTAOh/XLH3leoxypy++r1H3hEiEUWgHSCCavvK5n3hpmq7yuZ94YhUNUokwCdUKqervK5n3hUz1b1eow0IhVQCxO61XeVzMIZy+8rmYRMOgFiMM1XeVzMCMxXeVzPvBVwIpgM5RKBEXeydtdSkJCHDkrc6GzJ3W+sUaBBUIO+OpxT2Z8tdcDlM9iSH1zPE8YIpBDOMwD4g5GD7LCDNSmZLMxKlBLBRSblnBH5/SNJ0ol0yEpMtAUf4QIW6U4Hb5T2lZ2O6E5VJIMbVldsLbhpULwoxKWpPzHsBKc7D7xch9GGcQqyaFzFrD9olV7kPdn4ZeDRGh8lYBBICgM0kkAjxBcRaik7M3JtUP6o4cTHCSUvo4AJHIjnEzYleKeaZjFRCFBKQWBKrdrekBy29vGNlUUlH8F/CcpT8R1HWELTjGEEqBcpa/gBHn5Ny3Iac4UZLUTVDlHBrcttvbW+JVLWQQoIwrDulwScSXNnBuOGsQUSiUqUEkpSwUdBifC/ix5QFKr35f0j1XopRUUyiIVThJngq6nrj1k0yCSOrxHEA4MOU1pxVISi5s862JUIlT5c1YURLViISWJa4S+gJYHgTFt0l6SqrES8aAhctSrJJwFKgGsTZYZn1c5ZRS1M1ClFSECWk/KgKKmGnaU5J4/hARGuCtS+TPJ1Q6VKUoskEliWGbJSVKPkkE+UDIj0X+zCVSkTJs6WiWqUyOuVNIQoznTgZRYKYEW0VpGU6XSJUqpmSZMkykylFHaUpSlNkrtFgCGIA0OZ0lalzca4KcajZb7Z6afEU66Yy1Jl4UCWvEVTCUEE9Y5ZQUAxbK2cY9CSVBIDlRAAGpNgOcIDGu/s5k0y6j7eWB1QM4TjMKUpCCLKBOEi7vwiWlpxbigVze5kyWfhaNfI6aYaZFHgV1QkqlqmYvtcawTiToEJUSAncBllEf+0OmkSqkokSgnEBN63GVCYJvadIxFIS78tNcuEmKpakU2gtwboLSyhiS+WJL8w8e+1vRSjAKhT04Av/AA0ZeafGPBKYdtH+5P4iPpFUpR+/m+VxHN63+v2b+mk1dMzqdh0uJvhaZjqZSc8n+XfBafozTEgKpZIuW+yRpobMf5xLTSrQSMONJ0N+OUT0hagSHysPO4/HlHAmzr8kuytHRykCgk0shuMhHm9v00NqtjUQSf3Ony/ykBr5/LFhOUogWJL5eenjwg5Low4GxHMl2tpZ4dh5JdlRL2NRkf3SmD5PKR+Qgk7o7RgD91p3Of2Uv2g5kFJGEC24kZG1gIsE0TpANzxDiC2Hkl2UlPsGiv8Au1PvH2CSSHOuG3PSBI6O0ylt8NTADTqUPffaNBPlhPy2UWDs44/SISmWoOGLl767xA2w8kuyrnbBpQcPwtMFZH7JG/Rh7ecG/wD5+hABNNIBZyFSUjfkwvEypSpYuCA7Yzmbfhy0ziFLUpDdp0tcNrvZt25oVh5J9inY9CbfC0zs4HUoH/5jpvRikKQU01O506pPK4sYsJfbIOFnHdY8CNc97ecLJlFLscg9xqXbVmzgth5JdkCs6O0wb90pwC3yyEuLeENOw6JmNLTPvElAHMCLWXjKMZZrZBv6c9IF8SnExzawNufHhfKCw8kuynnbBoi2Gmkf/Uj/ANbwBOx6QW+Epy2plj8pZi5rAnCCAcQzINr62sdIpFTFm4J8yPzF4dsM5dnzvLjQ7M6PKmImKCkElPYIVZxcva1g3nGcTF3szbcyQkJQEs5KnD43sxOga1o9GWTXtORVe5DmyihbBQJTqkuOLGB/r2h4I0sNBw0EdxjSjKzQ9G+jhndslCkFKh2VdpMwghGINZiX4sM4qtp7PVIX1alS1K1CFYgOBLC/CJWyNvTKdKhKCQpaklSiHOFGSQMgCSXOd9IhVlQJkxczCE41FRAyBNyz6O8TFSyd8DbjX+gzOJLuSS7l7lwxvra0W3RzYCqqYEoXLHaGJKlMvA4xKSG7QbjFQlMWOxNpGnmdahIMwJIQTkkqtibUs4bj5Rck2tuSU1e5b9K+jZpVlRXLwLUrq0Yj1uB7EpawGTvdtYoutU4OIukDCXLjDkx0bRom7b2wuqUhcwDrEowKWLYwCSlRSLBVyC2drCIAMXBPFZckyq9iw2PsxdTM6tC5SZhyE1RRiO4Fi54Re9M+iRpT1qVyxKKUBKVKaYpaUgLZITd1AnP714zezK0SpqJpSF9WrEEq+UqF0u2gUxbVmtnFht3pJNqpaEzwlS5alFMwAJOFbOggWIBAY83zhSU8009hpxx35KZUwthvhd2ezsztk7MIJIlKmrCTMSl2SFTFEJDBkgliwYAbhbIQzEDCgCLqyLo2W1OgE2VSylrVJlrHWGatUxpZSSOrZQTmwya+KMZiIcA21Z2LZFjn5iNDtnpjOqJS5C0IEgpQmXLFuq6tsBCvvWDF89GjMv8ArSMtNTX5Fzxf4hsZVhSVMBYO7JBL+Qck2GpjbUn9n0xdGqZ1knrMaVJWJhMvqcJxErwsLl/+MYMB40NJ0smS5QpwhHw/VKlql37RW+OZi+6vESQwYcc4NTN1iEMVyU06UErKQpKsJbElyktqCQCRxaJPXKfNXMxXpVeJ0Zeo+D2f4dbT+v2EE9XeVzMIZ6u8vmYGc4cY5j2qHCeofeV6jDzOV3lczAWvDkiAaQ/rFd5XMxwnr7yuZ94R4UmArE7rFd48z7ww1CgXxK9R94cq8AUWgJkqCrnqLdpXMw3GrvK5mAdZDkLgM7TYYTFd4+ow4Tld5XqMMChHYhpAXSHqnKP3leomO6094+owPFDFENAJtBFzld48zDBNVvPOGKyhoV+ngIb3Op5SHSSEgFRcMD4Zi0aqg2dJIdUuX4YUgl8ozFEwU5Iz1D66WjTyJyS97tZ3328YUmz59JFnR0VMFAdVLItnLSQODtcxNqKGkYvIlPlZCfyGf68K6ROWhj2t5/X5RZy5rsQCTc5O411zjJyfY6QFGyaVRP2MvX7gfg1t+sTpXRumUm0hDtqgDx0z9obIkEnJQdjkzcLxoqdBAu1ruN3H+cTb7CkVSNh0odqaWXGqBnvFhwixotiUQw46aTdrdWnPiSMsomTJ5TcJzfMfnuiOqpxsSgljfPflxGcGT7FSCq6PUgV2aeSRuMlPLKBjY9Eb/CyXDWMtIuS2692vlE4TCUlvJuLOGzhnUHVi5vfIeD5mDOXYsURf2PRhV6WQDa3Upz1e3hEhWwqJSh+6yE6t1SR+X0gSUF1b0u2mV9bxMpyo/MQ+eYfkM4ecuwxRGV0epEG1LIULm8tL+BDPviwVsWhw/wBzkOzn7FNvp+ngshYKXA7RsSGL2+sSTKbtEkH9eWcNTl2JxRSDYFKTi+EpwkPbAhz4dm8Nn9HaMMfhJJB3Sk+zxcVUxLMSHGns0Qp8xRsk/puEJzfY8UUg2PTOQaWQOHVodt+QhEbApWWfh5BZjeWk2fw4jLSJxUQ5IFhre35xwWnflutn48WOsTm+x4og02wqPE5kSuAMsH8son/smi1p5LNn1afwZ2hElCWvwDlrZ5n6w7qiCScKgbWaz5B9RBk+yk2uAf7KpCphSySDZxLBuM/C0TlbBo0AA0sgqOvVp35QelllgSQQLgNfdf34RI2gQQAksSdWYEbjzhphnLsgL6PUjj92pwG/y0ud8MGx6V2NLIYGx6tABe3dLfziwkzShLEA79Dx1tu94UrSO0Pl3EX4+P8AKHYZy7K5Gx6Zr0cgD/tpP1a+/wAomU/R+kXf4WRb/TS3Jok0tSk9nTK/DKJgKAlk3fL9N4w0D1JdlQdhUYJHw0lzulJbduioXsSmSV/YSCCbBUpI+vsI0ypuGxU9vAcPE+cVNXJQXxDI5j6H9bolsanLsopmwKZWVPKTZz2Aw8OF4fT7ApQLyZR1+RP0tFqhCn7KnA0ax89DuMEklJIBD6XAN882hWGcuyq/Y9KM6aVb/TT4ai8FnbFpD8lPJ4/Zp/IRfiUm7jCC7cd7P+ERFywvLTT+l4LYZy7M1N2NTk2kyQzf4aX/AAhqej8lr08objhTnuJaLYJckAnzDWdmG7zhwVhS5B8jn9PwhWGcuyiTsmQpNpMi3/QPLS448IB+zKQ/4Mkf8BFxVS5dzYkDg8VS5IJsBy9lCCwyfZ4fJfNzziQCd55xGlm0PK472bwaSJKZh7x5mDicrvHmYhIESJYiGdMGSEz1d5XOCpqV99XqPvERJMFxWhG8WGE9ffVzMKZyu8eZgAzgiIRa3CpnL76vUfeH9evvq5n3gYNoaVb4DSkh6Zy++r1H3gyZq++v1GI9oUTIAVIkJmqH3lczpBFVC++r1H3iOhcdnAaqqDGervK9RgCpinfEr1H3hFQiRvgJe/wE65XeVzMNE5XeV6j7xwhWgDETrFd48zCiervq9RjgIRRgFiGTOX31eo+8IZq88SvUYEkwQKgLSTFE9Z++r1GE69feVzMCUYbj3QE7BviF95XqPvDjVr76/UfeI+Lwh6lAQCQZU9R++r1H3gZqFA/Mr1H3iKZl4apcBDmiWalfeV6jDkVC+8r1H3gCcofLMBaDfEr7y/UfeFVOV3lczDAIHNUNYCmqQ5VQrvK9R94RVQrvK9RhgUNIYpUBmzlzld5XMxxnK3nnAlGHpMBl8iyKQMewM28OMWcqglFjhTldhu/RgNOoBywN/q3CLShluAGs3D2vBJniJkrZ+zacg/ZJJGpSGOen8ovNn7Jp8P8AAlORqhO53yMUMucEqFu0NN404fSNPs+elYe438tN+kYtlZMhfs2Q/wDAljJ3Qk8nEWqdkUkywkSgws0tPjfs33QlRKSUmwcXGhsPDyg8iSQmwUC/6Y6xNhm+x6djUgt8PJU9n6pL+Vm84Wfsambs00pmzEtL7ssP6eJ1NKWRw4v+t0Hp0KDO9yd+XnrCthnLsrpOxJGEPSyBdyTKT4bn3mCTNg0oP93ktwlpy5PFtPTcWMOKNQHtkObboLYZy7KhXR+lKR+7yXsx6tPtf+kFk9HaQM9PJf8A7afwaLiWCkWBB4udf14RMp0OcgoeEO2Hkl2Z5OwKVj+6yPKWn2hyejtM96anb/tofmxvGgmykOCE+PP9eURqhUpId8J0vfwPAwMXkl2QKTo5SiyqWRrnLQz+mHzOj9H/APGk7rS0e0TaeqZTgONQP5wVe0ZZdkm5yzvqILHnPsrF9HKMpf4eQP8AxJy5RC/YNMmy6aRwPVJbwyYRa/EAsk3tkOJezD9NBJUsM5Szl2N35vBYZy7Kr9lUaQ6qaQzZ9Un28YCvZNBhChTSnJ+7KBtkzYd/GLRgXDdliWYZ+TaRIQE9XdGmjEnhfIeYNs4LYeSXZSq2RS/dpJK7aykAbmJa2/lBqfZVJkaSncH/AC0mx/42PvBuomquMsxnrubTygq5SmGHtK9mvwgTY85dlcnY9M+FVJTupyD1SfIOANIMno5TMD8NJvYtKT+nyiwpKdamQQM7AjJnvxiRUUSkXdh4H8N+TQbi8kuzLfsSmJOGmkNp9ml82uWtEeo2HThIxSJKe09paSTZNnZyM4tq8HEDkXt4Dx8NIr6ioJR2wosQBffbInKw5xDbHnLsr1bGp14lJppRA3IHnbC+msQ17Lp3/gSvKWnz+7F9SzCBhFhmbNnbQb7ecGpU2+Vw9y2WQ3uP6QWwzl2QEUFOEgqkSLZHqUOX324fWLOg2VRqBPwslyXDy0ZeLXjqsS1OgEJY21fxZ2aI2zyAspxEhrWfxGdoabDOXZPn7Cpks1PILu4EtDtbQDjAa/o3SsFinlDELjq02+lomIqANWO7U+Y4wYjEgEuOAPD9GCxZy7KSk2NTAt8LKIN7y0WfTK8Ardh0xV2ZEgADLq0jmwi+SkBiM7Z8PHOIVSC4Lh3uMzy0tD3HnLszlRsGQi/USj/wH/qBFbMo5SC3w8ovf5EnPwTGyn0wKCSXz/WcVS9mKISwe24crwrYZvs8MQrjBkrO884BLTBwI72bQDJvqecPlqI1POBoEOUmJOmK+RJkxT/MeZgsmoVvV4ufeA4eEPleEIceSamcrvK5n3h3Xr76vUYAgQXDCOpBET1aqVzPvD0zVd5XqMR0whmaQik0iUJyu+r1GEM9ffU3+4+8R8doekwFWmF65XeVzPvDFFT/ADK5mGqhWgCkKqarvK5mOTOV3leowhIhrwBQYTD3jzPvCmcs/eV6j7xHJhX3QBaHiYrvK8HPvHCavvK5mBmFCjALYIKhXeVzPvD5U5Q+8rmYjNxhwLQAmHXUKcHErmYf16j95XqPvETHD5aoClJNhJ6ifvHmYjFau8rnBZinEDKS0BM0mxJUw7zzgipyu8rmYFgJhVILQyEtuBFTzm6uZjhOOYUeZgRJhZY43gIvckJWvPGr1GDCapmxK5mAS8oVoRskh5nK7yuZhi1qN8R5mOAhkwwCa2EmTld5XMxwmq7yuZhjQQB8oZmkVEuCmFjotnnR4Cyc4UQsdCOhcBBCmOjok0DSoIYWOgOiPBysojq08I6OhEzHIg8nOOjoCoDznDNY6OgNGJrCnSOjoBApsIjIwkdAZPkLL0h8dHQGi4Bqyh0zSOjoBDBp4QVEJHQBHk5X5+8P3ef4R0dAWgaM/KEmQsdAT/Uin2jhHR0MwDyoMM46OhG8OBFwKZ7x0dAKQ0Q8R0dDJR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eg;base64,/9j/4AAQSkZJRgABAQAAAQABAAD/2wCEAAkGBxITEhUTExMVFRUWGBoYGBcXGB8YGBsXFxodFxcYHRoYHSggGBolGx0YITEiJSkrLi4uGB8zODMtNygtLisBCgoKDg0OGhAQGzUlICUtLS0tLS0vNS0tLS0tLS0tLS0tLS0tLS0tLS0tLS0tLS0tLS0tLS01LS0tLSstLS0tLf/AABEIALEBHAMBIgACEQEDEQH/xAAcAAABBQEBAQAAAAAAAAAAAAADAQIEBQYABwj/xABFEAABAgQDBAgDBQUHBAMBAAABAhEAAwQhEjFBBVFhkQYTIlJxgZLRFDKhI0KxwfAVJDPh8Qc0Q1NjcoJic4PSVJPCFv/EABoBAAMBAQEBAAAAAAAAAAAAAAABAgMEBQb/xAAmEQACAgEEAQQCAwAAAAAAAAAAAQIREgMhMVETBCJBgTLBBUJh/9oADAMBAAIRAxEAPwDw+HJlkvwzhkWezlgEYikO4uLcHbR4TYIrwiCoTBJrlRJABfQMI4pMWkS2JLlkktoCeQeGqEXux50sJJm4QxCUsO0d7tmBa8VlfMKlmyWFhhAAbQ2ztE27odKrIwTDhKdhvt5wiYt9gT0pWesCMABUSoOxGTNd30ht0rEuSomyClRScwWPiIQIi66QVaVqT1eHAQC4SAoq1CjmGtaKxA4ecEd1uEtnsR1CCrkqQWIYsDzDxZbJm4ZiQcGEntY0ggJFyb5Fni52/tGXMkoEooVdSVkoAmW+Vib4TfduhNtSSBVjZlAg5wqRrBwIfTqwkEAEjQhweBGsXRFkYSSEhZHZUSAfDOGtG92vW0yadcuUJJnIAJGF0ubTOrexZybbtYxUpJPiYnTbkt0VOlwBCIMqjUZfWt2AoIJ/6iCr8B9YKhTFxmC+QNxwP5x6DL2/TGkTLKZAqFSyso6sCUV3wBQFgsjDb+UGo3HhCjueYqkw8yokrViLlnN7BhyAYQVTROrtR3+hhmpfX7IaUQ5Um8GSRo0FDcIys9COimiOJZgiZO+CkjfDwRCs0jpIiTJW6B9XE5QEIlIgsT0NyEJfCCJiUECGlI0MFgtFojFO6BdXfxiYW3wiiBuh2TLSIXUuYVcoRLKRwgeGCzN6NfBGMsbo4oESLQ0tDsh6dEXq3gfVmJihDTDszekiEkboIICgtFhS0hUkm2XZuM3v9PxjW0uTzabOo0oKglRUAWAKWdydxzi42/RykJSe04AQkBmOHVRbP2imUkoVYh03cF2PvCCapikkkEuxvff4wNNtOxJpKhWjkDe/FrFvOLfY+xFTXUSMGFVwXIUR2XGl7+UQK2gVKVhXhfUJUC3i2Rh5JuicWlZol7FpxSiYVTCn+JiAAWSoMEsbNlyjKqIezs+ubRJVVTCScRunAf8AazYWyZuUSdj7EmVCmQU2IxAqAITqW1ESlgm2xtqT2RXAxtdjbEp5lJMUOtwrZRLDEOqJJCWHa1jO7Z2SZKjdOEk4BiBVh0cDK0RpVbNBQoLUkywyGPyjMsMr679YGs0sWCeL3QCowOcGLDpibE3FrQ1BES6HZ0ycSmXhKgHCSoJJGuF824RY7b6OrlJEwFPVEJF1AKKmZQAzNwTbfFOaUsScW1Zb9C9l080LWTM6xCSCkgFB6wFLggO7PY/WKDbNHKlTTLlmYcBKVGYAHUM2AGXE5/iCXPWEdWFEIJCiBZ1JyJbNtN0FCVz5oBWnGthiWoJBIDB1G2gDmGoNScm9hOScUqIJjQdCaGTMnjGpYXLImJZsBCCDezi7RI2h0MnS5KFHAFjGZrrASkAjDclsn5xm5U1aQtKSWUGU2oBdvCJbWoniyqwe6LnpbQyJM5SJfWFZOJTsEAL7QCWDnPPyvFCYkrnrmFIWpyAEAqOSQbAncH1jRjoVPNOVEIxlaSn7RLdXhLl3bMg+UPJQismKnJ7Iy0hXaT/uH4x7XNWEJcpBc5Yb/WPFjKwrAdJZQukuM8wdRxj1OVtSlWHVUoByYzBzzvveOb1V7HR6dN3RZSiiYSMAa7kJ/PLziyoKRCSSUJ+U2w33gPxiqptq0wYGqkMP+tPI3vFpI6QURbHUScs8aSR5vnHJR0OE+mR1Sh1jgDe2EExOkyk4rSwfLfw94HN2zs9iU1ErexmJz58dIDK23SBP96kZ98fkd/KCmGE+mTqkJ+6kB9f6iAMBYoAJzs48LAPEadtqlLH4inDHITEk/jaBft2lz+Jk4h/qJbLc/wCnh7hhPpkxctJfEG/4jc/jDESJWEghzocLgvcecR/27Skf3mSOHWJbwzeGjbdLf95kn/yJ984Awl0HVIRk1zvTd7cG5RDrqBKybBuCQD/LOFn7cpGP7xJfT7RJNjY55xFk9IqUkHrpT6uoC27PN4QYy6JM2UAzpG75QB9YRchAGIJBJO7y8v5wEbcpXf4iXf8A1E24Zw5e2qVWdRKAs3bBy4vD3DCXQFdGgh8Ivo3NojVEpGRSDqC1v15xJO1qQn+8Shp84hk3adM38eS+nbSfM3ihYS6IC5SSMYSGfRueURDSvdUsP/tESjtOnYvOlHIjtJ94cra1Mf8AElesD84e4sZdHjwEWFHWlASAkMC5fU/laIIzgiBHfSZy3QQgPbL8oezQbZ6ZZWEzAshRA7BDgmwNwXvF50go5SJaFMvEwlpwkYez3izvnbVtIHOmkJRtWVeztqqkpV1YGJRDqN2CcgBxLvAKqcFLUoJbEcTPkTc+TvEeCU5S4xOUvcAsW4Fix8oaSuyW9qHgWfy8xp9Rzidsiu6hZmBIUoJIS+QUq2I72D2jXTdj0gogopnYE/bAApE3tgJAU4bC2G4FmjELZywYaAl2Ggdg/KCElNMUk4tEjaFaZxStYGMJwqIyLEkFtDcjyERGzLWGvjlDzGz2XsylVRrKUzgJgxEKKSt5JJIQQliHfTWFOS0ktginNmNo5wlzErKcQScQS7OR8txpiaJu1dtLqUoE0AqllWFSbdlTOkjgQGP9TAnlCldgKSnQKIUfMgAfSOSiLxTdiypUPloJsHOZtuAcnyDnyhZiI3v9meyqaapUxSZgmS0lKsSk9URNBQG7LhRGIMTrq8ZjpLSSZU9UmSmcOrJQozVJKioZsEgAJ3b+EOOonJxoTjSUhK/pIubLXJKAJRCRLA+ZHVthL/ecBj4240slJJYOSWAGrmwhSmNP0Co5EyoGPGJkv7VKnHVsgg9oM4Ytrf8AGHWnFtIe83RmVRcy+kakyRT9WnqerUhQvjUVOVLd2BxGwZm5gvTCkkSpykS0zMRONSlKBQy+12AA7XzJ0a+cUIh0tSKbDeDoSWLgGJ5ltlEFKMotk0s1v4a/Sr2jPX+D1/4mqn9fsjlMPSmCKppg/wANfoPtDvhl/wCWv0n2jnPZVACWhQLQT4dfcX6T7Qoppn+Wv0n2gHaGJIyhihwh6qdb/Iv0n2h3w0zuL9J9oBOSYICEg/wsz/LX6T7QiKWYf8NfpV7QBsBnZRFIieqlW38NfpPtAVUaz/hr9J9oDPUVgQI6DLpJg+4r0n2hhkL7qvSfaAngYnwhFJgokL7ivSfaFMhZ+4r0mGLaiOpENKYkGSvuq9J9oQyVdxXpMMlpFABFpTbMWpKzhIKQCkN8xe4G/suYqcUWlBtTqwElOIOXJ0Bswv5xvJutj51JfIFlIUM0qFxvG4xwJYhyxLtx3+MDe7C/GDYDZwzhx4HIxaozZabG6OzpznAoIwKUFNYkDsgHV1NbxiFU0MyUQJktSCcgoMW8It+jfSI0iF4QVKWpJYlkpSnMj/qU5GWg8Irtq1QmTlzAVELUVDF8we7Hwy8omOWTvgcqr/RorZjlWNWJSSk3zSQxT/tbTKJeytkTp5HVy1KTiCVKAcJci5OgYvEAS1YQtjhKikHRwASORHOLbovtb4WaZpxEhCgEJLBSjYBR7oufECNHde0hc7jNtbGmyFreWrqgspSsiyhmm+pZor01CwpJC1Aosi/y623C58Xiy6RbYNUtEw4goIwqSSSkEE3S5yIbjbWK5NOopUsB0pwhRGhU+Hmx5Qo24rLkJUnsLRUM2YSJaFLIuyQ7PwEXG1ujU+SScC1S0oQTMbsglIxAn/diHKK/Y09MqfLmrxYUKxKCSyiBfD4KLA8CYt+kfSb4yXLBQZakKU6Ul5agpsKm74ZvPyhe9TSXA/bi+ylE5WHq8RwFWIpexUzAkakD84IUTZ8y2KZMUw3qLBhxJYeMCp5SlnCkFRYlhmyQVH6AnyhG8jv47432fBkXlT0KrBJlTBImKUorxoCTiQAQEEjQHtF/CKFKlJxJBIxWUAcwC7Fsw+mUbfbXTlM6mm0uGYE4UCXNKyVqwEYhMD5LAIzOYeMVKlKUtKEh1KUEpGpUosBzaMdPJr3mkqv2jJilrKQSVEAISDezlkh9HJbxi8p+h1WqnXN6mZiTMSnBh7RSUklTa3wjnFEtJcgi4sRxFiI2VH02wUopClZSZSkmdjPWJmLcukdxJLM7sBuYrUyVYBGn+RkUy1ImALBCkrAKTmCCLGPoqVXFSSQbcbWy1zj50pycSf8AcPxj3s9diIwq+jfXL6Rzes2x+zb0/wAlwliBiUyc3/JhCJLHsq1iBT084gAZP4eOkEk0MzH2lBgcmz1f5Y4rOgLVSykuSAC/6taElnFqQMs/q+kNrKEuHUSxuG/PWHdRZ05cf6WhjC1ku4GR/XL+UIlBGRJ4Z58d8FRNNiQdfaFKSxzA+nvAIVa3F93K19YFT4sTfdNj4jjxMcQ6Xzv/AC3ODD56DLDgF+H1GkMARQyFu5AULDXX73lEYpU5LW0a7eLi+QESFg9WQXBXrexG+0CkzJiQUsTZw1jlx4fnEsCGZKjYAEPdw4bQ34fhEKspnJSpjvI8Tk3D+kXaJ+E7yQ+ZBB+8wy3WgM+nKg4JsHbxvn9M4KGU8qUokOXz8HBt4W/Qh5JCjowLX0PHUZwaRTEkC7EONBc5NpDl0RKg7nc7ngXPKEgK9Tlm+bc/5wxctT5J9TflE+dJazAnTfbiPGIipYftEA7rRaA+en4Q9KYYmLSj2TMWFHCXYFIte928o9JtLk5ab4BbMbrEgyxMCiEsXGZZxhIvGl2/Np+qSZctCyPs8QJZGZFgbn5s/rGXnSlS1MoMoZh8uRjscJwtp2LKlVHEiHylMQSAoAuxyPAsQeUW+xej8yffCyChZCnDYgGSDe3a37jEKroZkohMxOEkOxIJbwBLRaabqyWmlZtpkumTSYepQpSUCeZBWoFJUm6iQpyALnK3lGGWXJLAcBkOAdzDXu7l9+t87xN2XsybPUyEkpxAKII7IJFyHdtfKFCK007YSbm9kQAWL8Y9I6OmlXSYFS5aVT3V1HWKBmmSSUFJJKkuob9TnGP2/sCdTqJKCJRURLWSBiD2YO5LM9oqQ/Jm8soUo+RKmCeL3QacsLUVJSlAOSQSQBpdRJPjDA8Sdl7OnTyUyUdYoByAUgtv7RDxb9IOik+nJUEEykpQ8xw2IpGIXLk43sOEa5xTSvcjFtWaT+zKbRhK5tRLlyjLaWJ6lqAV1rgpKCWxMHcaHLOM70yTKRVTJMmnRIRKJSAFqWVahZUtRzDEAaHWM+FaabvHP8Byg1JTzJq0oQMS1WSCQHYWAKiBpYQowxk5WDlaoGI1/wDZ3Mp+vxT5aAJI63rypSSjCQACHwm5tZ3GsAq+g9WinlTBKV1hVM61DpBQEkBBuprgKPmIy+VuNw9rZG1jrA2tSLSYJODto1f9ovw6akinkpShYE0TQsqMzrHJI7RSlOLFYajTKMkqCJQVEJG9gCWFzxsA5jTjoLV/DqWZKutExITLdLmWUnEuxb5inXQw7UIpNhTk7SMnL0ixE9XeV6j7xCmSilRSrMFjcG/iLRLtGPqPg9r+H4n9fsMJ6++r1GEM5eeJXqPvA0KjjHMe3tQ7rln7yvUYQTld5XqMMAEKBAKggmr76uZ94cqcvvK9R94GBHKTAOh/XLH3leoxypy++r1H3hEiEUWgHSCCavvK5n3hpmq7yuZ94YhUNUokwCdUKqervK5n3hUz1b1eow0IhVQCxO61XeVzMIZy+8rmYRMOgFiMM1XeVzMCMxXeVzPvBVwIpgM5RKBEXeydtdSkJCHDkrc6GzJ3W+sUaBBUIO+OpxT2Z8tdcDlM9iSH1zPE8YIpBDOMwD4g5GD7LCDNSmZLMxKlBLBRSblnBH5/SNJ0ol0yEpMtAUf4QIW6U4Hb5T2lZ2O6E5VJIMbVldsLbhpULwoxKWpPzHsBKc7D7xch9GGcQqyaFzFrD9olV7kPdn4ZeDRGh8lYBBICgM0kkAjxBcRaik7M3JtUP6o4cTHCSUvo4AJHIjnEzYleKeaZjFRCFBKQWBKrdrekBy29vGNlUUlH8F/CcpT8R1HWELTjGEEqBcpa/gBHn5Ny3Iac4UZLUTVDlHBrcttvbW+JVLWQQoIwrDulwScSXNnBuOGsQUSiUqUEkpSwUdBifC/ix5QFKr35f0j1XopRUUyiIVThJngq6nrj1k0yCSOrxHEA4MOU1pxVISi5s862JUIlT5c1YURLViISWJa4S+gJYHgTFt0l6SqrES8aAhctSrJJwFKgGsTZYZn1c5ZRS1M1ClFSECWk/KgKKmGnaU5J4/hARGuCtS+TPJ1Q6VKUoskEliWGbJSVKPkkE+UDIj0X+zCVSkTJs6WiWqUyOuVNIQoznTgZRYKYEW0VpGU6XSJUqpmSZMkykylFHaUpSlNkrtFgCGIA0OZ0lalzca4KcajZb7Z6afEU66Yy1Jl4UCWvEVTCUEE9Y5ZQUAxbK2cY9CSVBIDlRAAGpNgOcIDGu/s5k0y6j7eWB1QM4TjMKUpCCLKBOEi7vwiWlpxbigVze5kyWfhaNfI6aYaZFHgV1QkqlqmYvtcawTiToEJUSAncBllEf+0OmkSqkokSgnEBN63GVCYJvadIxFIS78tNcuEmKpakU2gtwboLSyhiS+WJL8w8e+1vRSjAKhT04Av/AA0ZeafGPBKYdtH+5P4iPpFUpR+/m+VxHN63+v2b+mk1dMzqdh0uJvhaZjqZSc8n+XfBafozTEgKpZIuW+yRpobMf5xLTSrQSMONJ0N+OUT0hagSHysPO4/HlHAmzr8kuytHRykCgk0shuMhHm9v00NqtjUQSf3Ony/ykBr5/LFhOUogWJL5eenjwg5Low4GxHMl2tpZ4dh5JdlRL2NRkf3SmD5PKR+Qgk7o7RgD91p3Of2Uv2g5kFJGEC24kZG1gIsE0TpANzxDiC2Hkl2UlPsGiv8Au1PvH2CSSHOuG3PSBI6O0ylt8NTADTqUPffaNBPlhPy2UWDs44/SISmWoOGLl767xA2w8kuyrnbBpQcPwtMFZH7JG/Rh7ecG/wD5+hABNNIBZyFSUjfkwvEypSpYuCA7Yzmbfhy0ziFLUpDdp0tcNrvZt25oVh5J9inY9CbfC0zs4HUoH/5jpvRikKQU01O506pPK4sYsJfbIOFnHdY8CNc97ecLJlFLscg9xqXbVmzgth5JdkCs6O0wb90pwC3yyEuLeENOw6JmNLTPvElAHMCLWXjKMZZrZBv6c9IF8SnExzawNufHhfKCw8kuynnbBoi2Gmkf/Uj/ANbwBOx6QW+Epy2plj8pZi5rAnCCAcQzINr62sdIpFTFm4J8yPzF4dsM5dnzvLjQ7M6PKmImKCkElPYIVZxcva1g3nGcTF3szbcyQkJQEs5KnD43sxOga1o9GWTXtORVe5DmyihbBQJTqkuOLGB/r2h4I0sNBw0EdxjSjKzQ9G+jhndslCkFKh2VdpMwghGINZiX4sM4qtp7PVIX1alS1K1CFYgOBLC/CJWyNvTKdKhKCQpaklSiHOFGSQMgCSXOd9IhVlQJkxczCE41FRAyBNyz6O8TFSyd8DbjX+gzOJLuSS7l7lwxvra0W3RzYCqqYEoXLHaGJKlMvA4xKSG7QbjFQlMWOxNpGnmdahIMwJIQTkkqtibUs4bj5Rck2tuSU1e5b9K+jZpVlRXLwLUrq0Yj1uB7EpawGTvdtYoutU4OIukDCXLjDkx0bRom7b2wuqUhcwDrEowKWLYwCSlRSLBVyC2drCIAMXBPFZckyq9iw2PsxdTM6tC5SZhyE1RRiO4Fi54Re9M+iRpT1qVyxKKUBKVKaYpaUgLZITd1AnP714zezK0SpqJpSF9WrEEq+UqF0u2gUxbVmtnFht3pJNqpaEzwlS5alFMwAJOFbOggWIBAY83zhSU8009hpxx35KZUwthvhd2ezsztk7MIJIlKmrCTMSl2SFTFEJDBkgliwYAbhbIQzEDCgCLqyLo2W1OgE2VSylrVJlrHWGatUxpZSSOrZQTmwya+KMZiIcA21Z2LZFjn5iNDtnpjOqJS5C0IEgpQmXLFuq6tsBCvvWDF89GjMv8ArSMtNTX5Fzxf4hsZVhSVMBYO7JBL+Qck2GpjbUn9n0xdGqZ1knrMaVJWJhMvqcJxErwsLl/+MYMB40NJ0smS5QpwhHw/VKlql37RW+OZi+6vESQwYcc4NTN1iEMVyU06UErKQpKsJbElyktqCQCRxaJPXKfNXMxXpVeJ0Zeo+D2f4dbT+v2EE9XeVzMIZ6u8vmYGc4cY5j2qHCeofeV6jDzOV3lczAWvDkiAaQ/rFd5XMxwnr7yuZ94R4UmArE7rFd48z7ww1CgXxK9R94cq8AUWgJkqCrnqLdpXMw3GrvK5mAdZDkLgM7TYYTFd4+ow4Tld5XqMMChHYhpAXSHqnKP3leomO6094+owPFDFENAJtBFzld48zDBNVvPOGKyhoV+ngIb3Op5SHSSEgFRcMD4Zi0aqg2dJIdUuX4YUgl8ozFEwU5Iz1D66WjTyJyS97tZ3328YUmz59JFnR0VMFAdVLItnLSQODtcxNqKGkYvIlPlZCfyGf68K6ROWhj2t5/X5RZy5rsQCTc5O411zjJyfY6QFGyaVRP2MvX7gfg1t+sTpXRumUm0hDtqgDx0z9obIkEnJQdjkzcLxoqdBAu1ruN3H+cTb7CkVSNh0odqaWXGqBnvFhwixotiUQw46aTdrdWnPiSMsomTJ5TcJzfMfnuiOqpxsSgljfPflxGcGT7FSCq6PUgV2aeSRuMlPLKBjY9Eb/CyXDWMtIuS2692vlE4TCUlvJuLOGzhnUHVi5vfIeD5mDOXYsURf2PRhV6WQDa3Upz1e3hEhWwqJSh+6yE6t1SR+X0gSUF1b0u2mV9bxMpyo/MQ+eYfkM4ecuwxRGV0epEG1LIULm8tL+BDPviwVsWhw/wBzkOzn7FNvp+ngshYKXA7RsSGL2+sSTKbtEkH9eWcNTl2JxRSDYFKTi+EpwkPbAhz4dm8Nn9HaMMfhJJB3Sk+zxcVUxLMSHGns0Qp8xRsk/puEJzfY8UUg2PTOQaWQOHVodt+QhEbApWWfh5BZjeWk2fw4jLSJxUQ5IFhre35xwWnflutn48WOsTm+x4og02wqPE5kSuAMsH8son/smi1p5LNn1afwZ2hElCWvwDlrZ5n6w7qiCScKgbWaz5B9RBk+yk2uAf7KpCphSySDZxLBuM/C0TlbBo0AA0sgqOvVp35QelllgSQQLgNfdf34RI2gQQAksSdWYEbjzhphnLsgL6PUjj92pwG/y0ud8MGx6V2NLIYGx6tABe3dLfziwkzShLEA79Dx1tu94UrSO0Pl3EX4+P8AKHYZy7K5Gx6Zr0cgD/tpP1a+/wAomU/R+kXf4WRb/TS3Jok0tSk9nTK/DKJgKAlk3fL9N4w0D1JdlQdhUYJHw0lzulJbduioXsSmSV/YSCCbBUpI+vsI0ypuGxU9vAcPE+cVNXJQXxDI5j6H9bolsanLsopmwKZWVPKTZz2Aw8OF4fT7ApQLyZR1+RP0tFqhCn7KnA0ax89DuMEklJIBD6XAN882hWGcuyq/Y9KM6aVb/TT4ai8FnbFpD8lPJ4/Zp/IRfiUm7jCC7cd7P+ERFywvLTT+l4LYZy7M1N2NTk2kyQzf4aX/AAhqej8lr08objhTnuJaLYJckAnzDWdmG7zhwVhS5B8jn9PwhWGcuyiTsmQpNpMi3/QPLS448IB+zKQ/4Mkf8BFxVS5dzYkDg8VS5IJsBy9lCCwyfZ4fJfNzziQCd55xGlm0PK472bwaSJKZh7x5mDicrvHmYhIESJYiGdMGSEz1d5XOCpqV99XqPvERJMFxWhG8WGE9ffVzMKZyu8eZgAzgiIRa3CpnL76vUfeH9evvq5n3gYNoaVb4DSkh6Zy++r1H3gyZq++v1GI9oUTIAVIkJmqH3lczpBFVC++r1H3iOhcdnAaqqDGervK9RgCpinfEr1H3hFQiRvgJe/wE65XeVzMNE5XeV6j7xwhWgDETrFd48zCiervq9RjgIRRgFiGTOX31eo+8IZq88SvUYEkwQKgLSTFE9Z++r1GE69feVzMCUYbj3QE7BviF95XqPvDjVr76/UfeI+Lwh6lAQCQZU9R++r1H3gZqFA/Mr1H3iKZl4apcBDmiWalfeV6jDkVC+8r1H3gCcofLMBaDfEr7y/UfeFVOV3lczDAIHNUNYCmqQ5VQrvK9R94RVQrvK9RhgUNIYpUBmzlzld5XMxxnK3nnAlGHpMBl8iyKQMewM28OMWcqglFjhTldhu/RgNOoBywN/q3CLShluAGs3D2vBJniJkrZ+zacg/ZJJGpSGOen8ovNn7Jp8P8AAlORqhO53yMUMucEqFu0NN404fSNPs+elYe438tN+kYtlZMhfs2Q/wDAljJ3Qk8nEWqdkUkywkSgws0tPjfs33QlRKSUmwcXGhsPDyg8iSQmwUC/6Y6xNhm+x6djUgt8PJU9n6pL+Vm84Wfsambs00pmzEtL7ssP6eJ1NKWRw4v+t0Hp0KDO9yd+XnrCthnLsrpOxJGEPSyBdyTKT4bn3mCTNg0oP93ktwlpy5PFtPTcWMOKNQHtkObboLYZy7KhXR+lKR+7yXsx6tPtf+kFk9HaQM9PJf8A7afwaLiWCkWBB4udf14RMp0OcgoeEO2Hkl2Z5OwKVj+6yPKWn2hyejtM96anb/tofmxvGgmykOCE+PP9eURqhUpId8J0vfwPAwMXkl2QKTo5SiyqWRrnLQz+mHzOj9H/APGk7rS0e0TaeqZTgONQP5wVe0ZZdkm5yzvqILHnPsrF9HKMpf4eQP8AxJy5RC/YNMmy6aRwPVJbwyYRa/EAsk3tkOJezD9NBJUsM5Szl2N35vBYZy7Kr9lUaQ6qaQzZ9Un28YCvZNBhChTSnJ+7KBtkzYd/GLRgXDdliWYZ+TaRIQE9XdGmjEnhfIeYNs4LYeSXZSq2RS/dpJK7aykAbmJa2/lBqfZVJkaSncH/AC0mx/42PvBuomquMsxnrubTygq5SmGHtK9mvwgTY85dlcnY9M+FVJTupyD1SfIOANIMno5TMD8NJvYtKT+nyiwpKdamQQM7AjJnvxiRUUSkXdh4H8N+TQbi8kuzLfsSmJOGmkNp9ml82uWtEeo2HThIxSJKe09paSTZNnZyM4tq8HEDkXt4Dx8NIr6ioJR2wosQBffbInKw5xDbHnLsr1bGp14lJppRA3IHnbC+msQ17Lp3/gSvKWnz+7F9SzCBhFhmbNnbQb7ecGpU2+Vw9y2WQ3uP6QWwzl2QEUFOEgqkSLZHqUOX324fWLOg2VRqBPwslyXDy0ZeLXjqsS1OgEJY21fxZ2aI2zyAspxEhrWfxGdoabDOXZPn7Cpks1PILu4EtDtbQDjAa/o3SsFinlDELjq02+lomIqANWO7U+Y4wYjEgEuOAPD9GCxZy7KSk2NTAt8LKIN7y0WfTK8Ardh0xV2ZEgADLq0jmwi+SkBiM7Z8PHOIVSC4Lh3uMzy0tD3HnLszlRsGQi/USj/wH/qBFbMo5SC3w8ovf5EnPwTGyn0wKCSXz/WcVS9mKISwe24crwrYZvs8MQrjBkrO884BLTBwI72bQDJvqecPlqI1POBoEOUmJOmK+RJkxT/MeZgsmoVvV4ufeA4eEPleEIceSamcrvK5n3h3Xr76vUYAgQXDCOpBET1aqVzPvD0zVd5XqMR0whmaQik0iUJyu+r1GEM9ffU3+4+8R8doekwFWmF65XeVzPvDFFT/ADK5mGqhWgCkKqarvK5mOTOV3leowhIhrwBQYTD3jzPvCmcs/eV6j7xHJhX3QBaHiYrvK8HPvHCavvK5mBmFCjALYIKhXeVzPvD5U5Q+8rmYjNxhwLQAmHXUKcHErmYf16j95XqPvETHD5aoClJNhJ6ifvHmYjFau8rnBZinEDKS0BM0mxJUw7zzgipyu8rmYFgJhVILQyEtuBFTzm6uZjhOOYUeZgRJhZY43gIvckJWvPGr1GDCapmxK5mAS8oVoRskh5nK7yuZhi1qN8R5mOAhkwwCa2EmTld5XMxwmq7yuZhjQQB8oZmkVEuCmFjotnnR4Cyc4UQsdCOhcBBCmOjok0DSoIYWOgOiPBysojq08I6OhEzHIg8nOOjoCoDznDNY6OgNGJrCnSOjoBApsIjIwkdAZPkLL0h8dHQGi4Bqyh0zSOjoBDBp4QVEJHQBHk5X5+8P3ef4R0dAWgaM/KEmQsdAT/Uin2jhHR0MwDyoMM46OhG8OBFwKZ7x0dAKQ0Q8R0dDJR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90600" y="990600"/>
            <a:ext cx="6934200" cy="3477875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Monday, April 11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, 2016</a:t>
            </a:r>
          </a:p>
          <a:p>
            <a:endParaRPr lang="en-US" sz="2000" b="1" dirty="0"/>
          </a:p>
          <a:p>
            <a:r>
              <a:rPr lang="en-US" sz="2000" b="1" dirty="0" smtClean="0"/>
              <a:t>Pick up a reading packet from the back- </a:t>
            </a:r>
            <a:r>
              <a:rPr lang="en-US" sz="2000" b="1" dirty="0" smtClean="0">
                <a:solidFill>
                  <a:srgbClr val="FF0000"/>
                </a:solidFill>
              </a:rPr>
              <a:t>DO NOT WRITE ON IT!</a:t>
            </a:r>
          </a:p>
          <a:p>
            <a:r>
              <a:rPr lang="en-US" sz="2000" b="1" dirty="0" smtClean="0"/>
              <a:t>Fill out </a:t>
            </a:r>
            <a:r>
              <a:rPr lang="en-US" sz="2000" b="1" u="sng" dirty="0" smtClean="0"/>
              <a:t>Table of Contents</a:t>
            </a:r>
          </a:p>
          <a:p>
            <a:endParaRPr lang="en-US" sz="2000" b="1" u="sng" dirty="0" smtClean="0"/>
          </a:p>
          <a:p>
            <a:r>
              <a:rPr lang="en-US" sz="2000" dirty="0" smtClean="0"/>
              <a:t>Pg. 100-101) Who’s Who: Reformers</a:t>
            </a:r>
          </a:p>
          <a:p>
            <a:r>
              <a:rPr lang="en-US" sz="2000" dirty="0" smtClean="0"/>
              <a:t>Pg. 102) UGRR Map</a:t>
            </a:r>
          </a:p>
          <a:p>
            <a:r>
              <a:rPr lang="en-US" sz="2000" dirty="0" smtClean="0"/>
              <a:t>Pg. 103) Civil War Vocabulary</a:t>
            </a:r>
          </a:p>
          <a:p>
            <a:r>
              <a:rPr lang="en-US" sz="2000" dirty="0" smtClean="0"/>
              <a:t>Pg. 104-105) Causes of the Civil War</a:t>
            </a:r>
          </a:p>
          <a:p>
            <a:r>
              <a:rPr lang="en-US" sz="2000" dirty="0" smtClean="0"/>
              <a:t>Pg. 106) Causes Quiz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Pg. 107) Northern Leaders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5867400"/>
            <a:ext cx="8100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Today I will: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Read informational text and discover the main points and organize them in my notes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36" name="Picture 12" descr="http://cdn2.americancivilwar.com/americancivilwar-cdn/north/grant_standing_prom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590800"/>
            <a:ext cx="2419350" cy="3305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blog.smartpress.com/wp-content/uploads/2013/07/Flag.jpg"/>
          <p:cNvPicPr>
            <a:picLocks noChangeAspect="1" noChangeArrowheads="1"/>
          </p:cNvPicPr>
          <p:nvPr/>
        </p:nvPicPr>
        <p:blipFill>
          <a:blip r:embed="rId2" cstate="print">
            <a:lum contrast="-3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AutoShape 2" descr="data:image/jpeg;base64,/9j/4AAQSkZJRgABAQAAAQABAAD/2wCEAAkGBxITEhUTExMVFRUWGBoYGBcXGB8YGBsXFxodFxcYHRoYHSggGBolGx0YITEiJSkrLi4uGB8zODMtNygtLisBCgoKDg0OGhAQGzUlICUtLS0tLS0vNS0tLS0tLS0tLS0tLS0tLS0tLS0tLS0tLS0tLS0tLS01LS0tLSstLS0tLf/AABEIALEBHAMBIgACEQEDEQH/xAAcAAABBQEBAQAAAAAAAAAAAAADAQIEBQYABwj/xABFEAABAgQDBAgDBQUHBAMBAAABAhEAAwQhEjFBBVFhkQYTIlJxgZLRFDKhI0KxwfAVJDPh8Qc0Q1NjcoJic4PSVJPCFv/EABoBAAMBAQEBAAAAAAAAAAAAAAABAgMEBQb/xAAmEQACAgEEAQQCAwAAAAAAAAAAAQIREgMhMVETBCJBgTLBBUJh/9oADAMBAAIRAxEAPwDw+HJlkvwzhkWezlgEYikO4uLcHbR4TYIrwiCoTBJrlRJABfQMI4pMWkS2JLlkktoCeQeGqEXux50sJJm4QxCUsO0d7tmBa8VlfMKlmyWFhhAAbQ2ztE27odKrIwTDhKdhvt5wiYt9gT0pWesCMABUSoOxGTNd30ht0rEuSomyClRScwWPiIQIi66QVaVqT1eHAQC4SAoq1CjmGtaKxA4ecEd1uEtnsR1CCrkqQWIYsDzDxZbJm4ZiQcGEntY0ggJFyb5Fni52/tGXMkoEooVdSVkoAmW+Vib4TfduhNtSSBVjZlAg5wqRrBwIfTqwkEAEjQhweBGsXRFkYSSEhZHZUSAfDOGtG92vW0yadcuUJJnIAJGF0ubTOrexZybbtYxUpJPiYnTbkt0VOlwBCIMqjUZfWt2AoIJ/6iCr8B9YKhTFxmC+QNxwP5x6DL2/TGkTLKZAqFSyso6sCUV3wBQFgsjDb+UGo3HhCjueYqkw8yokrViLlnN7BhyAYQVTROrtR3+hhmpfX7IaUQ5Um8GSRo0FDcIys9COimiOJZgiZO+CkjfDwRCs0jpIiTJW6B9XE5QEIlIgsT0NyEJfCCJiUECGlI0MFgtFojFO6BdXfxiYW3wiiBuh2TLSIXUuYVcoRLKRwgeGCzN6NfBGMsbo4oESLQ0tDsh6dEXq3gfVmJihDTDszekiEkboIICgtFhS0hUkm2XZuM3v9PxjW0uTzabOo0oKglRUAWAKWdydxzi42/RykJSe04AQkBmOHVRbP2imUkoVYh03cF2PvCCapikkkEuxvff4wNNtOxJpKhWjkDe/FrFvOLfY+xFTXUSMGFVwXIUR2XGl7+UQK2gVKVhXhfUJUC3i2Rh5JuicWlZol7FpxSiYVTCn+JiAAWSoMEsbNlyjKqIezs+ubRJVVTCScRunAf8AazYWyZuUSdj7EmVCmQU2IxAqAITqW1ESlgm2xtqT2RXAxtdjbEp5lJMUOtwrZRLDEOqJJCWHa1jO7Z2SZKjdOEk4BiBVh0cDK0RpVbNBQoLUkywyGPyjMsMr679YGs0sWCeL3QCowOcGLDpibE3FrQ1BES6HZ0ycSmXhKgHCSoJJGuF824RY7b6OrlJEwFPVEJF1AKKmZQAzNwTbfFOaUsScW1Zb9C9l080LWTM6xCSCkgFB6wFLggO7PY/WKDbNHKlTTLlmYcBKVGYAHUM2AGXE5/iCXPWEdWFEIJCiBZ1JyJbNtN0FCVz5oBWnGthiWoJBIDB1G2gDmGoNScm9hOScUqIJjQdCaGTMnjGpYXLImJZsBCCDezi7RI2h0MnS5KFHAFjGZrrASkAjDclsn5xm5U1aQtKSWUGU2oBdvCJbWoniyqwe6LnpbQyJM5SJfWFZOJTsEAL7QCWDnPPyvFCYkrnrmFIWpyAEAqOSQbAncH1jRjoVPNOVEIxlaSn7RLdXhLl3bMg+UPJQismKnJ7Iy0hXaT/uH4x7XNWEJcpBc5Yb/WPFjKwrAdJZQukuM8wdRxj1OVtSlWHVUoByYzBzzvveOb1V7HR6dN3RZSiiYSMAa7kJ/PLziyoKRCSSUJ+U2w33gPxiqptq0wYGqkMP+tPI3vFpI6QURbHUScs8aSR5vnHJR0OE+mR1Sh1jgDe2EExOkyk4rSwfLfw94HN2zs9iU1ErexmJz58dIDK23SBP96kZ98fkd/KCmGE+mTqkJ+6kB9f6iAMBYoAJzs48LAPEadtqlLH4inDHITEk/jaBft2lz+Jk4h/qJbLc/wCnh7hhPpkxctJfEG/4jc/jDESJWEghzocLgvcecR/27Skf3mSOHWJbwzeGjbdLf95kn/yJ984Awl0HVIRk1zvTd7cG5RDrqBKybBuCQD/LOFn7cpGP7xJfT7RJNjY55xFk9IqUkHrpT6uoC27PN4QYy6JM2UAzpG75QB9YRchAGIJBJO7y8v5wEbcpXf4iXf8A1E24Zw5e2qVWdRKAs3bBy4vD3DCXQFdGgh8Ivo3NojVEpGRSDqC1v15xJO1qQn+8Shp84hk3adM38eS+nbSfM3ihYS6IC5SSMYSGfRueURDSvdUsP/tESjtOnYvOlHIjtJ94cra1Mf8AElesD84e4sZdHjwEWFHWlASAkMC5fU/laIIzgiBHfSZy3QQgPbL8oezQbZ6ZZWEzAshRA7BDgmwNwXvF50go5SJaFMvEwlpwkYez3izvnbVtIHOmkJRtWVeztqqkpV1YGJRDqN2CcgBxLvAKqcFLUoJbEcTPkTc+TvEeCU5S4xOUvcAsW4Fix8oaSuyW9qHgWfy8xp9Rzidsiu6hZmBIUoJIS+QUq2I72D2jXTdj0gogopnYE/bAApE3tgJAU4bC2G4FmjELZywYaAl2Ggdg/KCElNMUk4tEjaFaZxStYGMJwqIyLEkFtDcjyERGzLWGvjlDzGz2XsylVRrKUzgJgxEKKSt5JJIQQliHfTWFOS0ktginNmNo5wlzErKcQScQS7OR8txpiaJu1dtLqUoE0AqllWFSbdlTOkjgQGP9TAnlCldgKSnQKIUfMgAfSOSiLxTdiypUPloJsHOZtuAcnyDnyhZiI3v9meyqaapUxSZgmS0lKsSk9URNBQG7LhRGIMTrq8ZjpLSSZU9UmSmcOrJQozVJKioZsEgAJ3b+EOOonJxoTjSUhK/pIubLXJKAJRCRLA+ZHVthL/ecBj4240slJJYOSWAGrmwhSmNP0Co5EyoGPGJkv7VKnHVsgg9oM4Ytrf8AGHWnFtIe83RmVRcy+kakyRT9WnqerUhQvjUVOVLd2BxGwZm5gvTCkkSpykS0zMRONSlKBQy+12AA7XzJ0a+cUIh0tSKbDeDoSWLgGJ5ltlEFKMotk0s1v4a/Sr2jPX+D1/4mqn9fsjlMPSmCKppg/wANfoPtDvhl/wCWv0n2jnPZVACWhQLQT4dfcX6T7Qoppn+Wv0n2gHaGJIyhihwh6qdb/Iv0n2h3w0zuL9J9oBOSYICEg/wsz/LX6T7QiKWYf8NfpV7QBsBnZRFIieqlW38NfpPtAVUaz/hr9J9oDPUVgQI6DLpJg+4r0n2hhkL7qvSfaAngYnwhFJgokL7ivSfaFMhZ+4r0mGLaiOpENKYkGSvuq9J9oQyVdxXpMMlpFABFpTbMWpKzhIKQCkN8xe4G/suYqcUWlBtTqwElOIOXJ0Bswv5xvJutj51JfIFlIUM0qFxvG4xwJYhyxLtx3+MDe7C/GDYDZwzhx4HIxaozZabG6OzpznAoIwKUFNYkDsgHV1NbxiFU0MyUQJktSCcgoMW8It+jfSI0iF4QVKWpJYlkpSnMj/qU5GWg8Irtq1QmTlzAVELUVDF8we7Hwy8omOWTvgcqr/RorZjlWNWJSSk3zSQxT/tbTKJeytkTp5HVy1KTiCVKAcJci5OgYvEAS1YQtjhKikHRwASORHOLbovtb4WaZpxEhCgEJLBSjYBR7oufECNHde0hc7jNtbGmyFreWrqgspSsiyhmm+pZor01CwpJC1Aosi/y623C58Xiy6RbYNUtEw4goIwqSSSkEE3S5yIbjbWK5NOopUsB0pwhRGhU+Hmx5Qo24rLkJUnsLRUM2YSJaFLIuyQ7PwEXG1ujU+SScC1S0oQTMbsglIxAn/diHKK/Y09MqfLmrxYUKxKCSyiBfD4KLA8CYt+kfSb4yXLBQZakKU6Ul5agpsKm74ZvPyhe9TSXA/bi+ylE5WHq8RwFWIpexUzAkakD84IUTZ8y2KZMUw3qLBhxJYeMCp5SlnCkFRYlhmyQVH6AnyhG8jv47432fBkXlT0KrBJlTBImKUorxoCTiQAQEEjQHtF/CKFKlJxJBIxWUAcwC7Fsw+mUbfbXTlM6mm0uGYE4UCXNKyVqwEYhMD5LAIzOYeMVKlKUtKEh1KUEpGpUosBzaMdPJr3mkqv2jJilrKQSVEAISDezlkh9HJbxi8p+h1WqnXN6mZiTMSnBh7RSUklTa3wjnFEtJcgi4sRxFiI2VH02wUopClZSZSkmdjPWJmLcukdxJLM7sBuYrUyVYBGn+RkUy1ImALBCkrAKTmCCLGPoqVXFSSQbcbWy1zj50pycSf8AcPxj3s9diIwq+jfXL6Rzes2x+zb0/wAlwliBiUyc3/JhCJLHsq1iBT084gAZP4eOkEk0MzH2lBgcmz1f5Y4rOgLVSykuSAC/6taElnFqQMs/q+kNrKEuHUSxuG/PWHdRZ05cf6WhjC1ku4GR/XL+UIlBGRJ4Z58d8FRNNiQdfaFKSxzA+nvAIVa3F93K19YFT4sTfdNj4jjxMcQ6Xzv/AC3ODD56DLDgF+H1GkMARQyFu5AULDXX73lEYpU5LW0a7eLi+QESFg9WQXBXrexG+0CkzJiQUsTZw1jlx4fnEsCGZKjYAEPdw4bQ34fhEKspnJSpjvI8Tk3D+kXaJ+E7yQ+ZBB+8wy3WgM+nKg4JsHbxvn9M4KGU8qUokOXz8HBt4W/Qh5JCjowLX0PHUZwaRTEkC7EONBc5NpDl0RKg7nc7ngXPKEgK9Tlm+bc/5wxctT5J9TflE+dJazAnTfbiPGIipYftEA7rRaA+en4Q9KYYmLSj2TMWFHCXYFIte928o9JtLk5ab4BbMbrEgyxMCiEsXGZZxhIvGl2/Np+qSZctCyPs8QJZGZFgbn5s/rGXnSlS1MoMoZh8uRjscJwtp2LKlVHEiHylMQSAoAuxyPAsQeUW+xej8yffCyChZCnDYgGSDe3a37jEKroZkohMxOEkOxIJbwBLRaabqyWmlZtpkumTSYepQpSUCeZBWoFJUm6iQpyALnK3lGGWXJLAcBkOAdzDXu7l9+t87xN2XsybPUyEkpxAKII7IJFyHdtfKFCK007YSbm9kQAWL8Y9I6OmlXSYFS5aVT3V1HWKBmmSSUFJJKkuob9TnGP2/sCdTqJKCJRURLWSBiD2YO5LM9oqQ/Jm8soUo+RKmCeL3QacsLUVJSlAOSQSQBpdRJPjDA8Sdl7OnTyUyUdYoByAUgtv7RDxb9IOik+nJUEEykpQ8xw2IpGIXLk43sOEa5xTSvcjFtWaT+zKbRhK5tRLlyjLaWJ6lqAV1rgpKCWxMHcaHLOM70yTKRVTJMmnRIRKJSAFqWVahZUtRzDEAaHWM+FaabvHP8Byg1JTzJq0oQMS1WSCQHYWAKiBpYQowxk5WDlaoGI1/wDZ3Mp+vxT5aAJI63rypSSjCQACHwm5tZ3GsAq+g9WinlTBKV1hVM61DpBQEkBBuprgKPmIy+VuNw9rZG1jrA2tSLSYJODto1f9ovw6akinkpShYE0TQsqMzrHJI7RSlOLFYajTKMkqCJQVEJG9gCWFzxsA5jTjoLV/DqWZKutExITLdLmWUnEuxb5inXQw7UIpNhTk7SMnL0ixE9XeV6j7xCmSilRSrMFjcG/iLRLtGPqPg9r+H4n9fsMJ6++r1GEM5eeJXqPvA0KjjHMe3tQ7rln7yvUYQTld5XqMMAEKBAKggmr76uZ94cqcvvK9R94GBHKTAOh/XLH3leoxypy++r1H3hEiEUWgHSCCavvK5n3hpmq7yuZ94YhUNUokwCdUKqervK5n3hUz1b1eow0IhVQCxO61XeVzMIZy+8rmYRMOgFiMM1XeVzMCMxXeVzPvBVwIpgM5RKBEXeydtdSkJCHDkrc6GzJ3W+sUaBBUIO+OpxT2Z8tdcDlM9iSH1zPE8YIpBDOMwD4g5GD7LCDNSmZLMxKlBLBRSblnBH5/SNJ0ol0yEpMtAUf4QIW6U4Hb5T2lZ2O6E5VJIMbVldsLbhpULwoxKWpPzHsBKc7D7xch9GGcQqyaFzFrD9olV7kPdn4ZeDRGh8lYBBICgM0kkAjxBcRaik7M3JtUP6o4cTHCSUvo4AJHIjnEzYleKeaZjFRCFBKQWBKrdrekBy29vGNlUUlH8F/CcpT8R1HWELTjGEEqBcpa/gBHn5Ny3Iac4UZLUTVDlHBrcttvbW+JVLWQQoIwrDulwScSXNnBuOGsQUSiUqUEkpSwUdBifC/ix5QFKr35f0j1XopRUUyiIVThJngq6nrj1k0yCSOrxHEA4MOU1pxVISi5s862JUIlT5c1YURLViISWJa4S+gJYHgTFt0l6SqrES8aAhctSrJJwFKgGsTZYZn1c5ZRS1M1ClFSECWk/KgKKmGnaU5J4/hARGuCtS+TPJ1Q6VKUoskEliWGbJSVKPkkE+UDIj0X+zCVSkTJs6WiWqUyOuVNIQoznTgZRYKYEW0VpGU6XSJUqpmSZMkykylFHaUpSlNkrtFgCGIA0OZ0lalzca4KcajZb7Z6afEU66Yy1Jl4UCWvEVTCUEE9Y5ZQUAxbK2cY9CSVBIDlRAAGpNgOcIDGu/s5k0y6j7eWB1QM4TjMKUpCCLKBOEi7vwiWlpxbigVze5kyWfhaNfI6aYaZFHgV1QkqlqmYvtcawTiToEJUSAncBllEf+0OmkSqkokSgnEBN63GVCYJvadIxFIS78tNcuEmKpakU2gtwboLSyhiS+WJL8w8e+1vRSjAKhT04Av/AA0ZeafGPBKYdtH+5P4iPpFUpR+/m+VxHN63+v2b+mk1dMzqdh0uJvhaZjqZSc8n+XfBafozTEgKpZIuW+yRpobMf5xLTSrQSMONJ0N+OUT0hagSHysPO4/HlHAmzr8kuytHRykCgk0shuMhHm9v00NqtjUQSf3Ony/ykBr5/LFhOUogWJL5eenjwg5Low4GxHMl2tpZ4dh5JdlRL2NRkf3SmD5PKR+Qgk7o7RgD91p3Of2Uv2g5kFJGEC24kZG1gIsE0TpANzxDiC2Hkl2UlPsGiv8Au1PvH2CSSHOuG3PSBI6O0ylt8NTADTqUPffaNBPlhPy2UWDs44/SISmWoOGLl767xA2w8kuyrnbBpQcPwtMFZH7JG/Rh7ecG/wD5+hABNNIBZyFSUjfkwvEypSpYuCA7Yzmbfhy0ziFLUpDdp0tcNrvZt25oVh5J9inY9CbfC0zs4HUoH/5jpvRikKQU01O506pPK4sYsJfbIOFnHdY8CNc97ecLJlFLscg9xqXbVmzgth5JdkCs6O0wb90pwC3yyEuLeENOw6JmNLTPvElAHMCLWXjKMZZrZBv6c9IF8SnExzawNufHhfKCw8kuynnbBoi2Gmkf/Uj/ANbwBOx6QW+Epy2plj8pZi5rAnCCAcQzINr62sdIpFTFm4J8yPzF4dsM5dnzvLjQ7M6PKmImKCkElPYIVZxcva1g3nGcTF3szbcyQkJQEs5KnD43sxOga1o9GWTXtORVe5DmyihbBQJTqkuOLGB/r2h4I0sNBw0EdxjSjKzQ9G+jhndslCkFKh2VdpMwghGINZiX4sM4qtp7PVIX1alS1K1CFYgOBLC/CJWyNvTKdKhKCQpaklSiHOFGSQMgCSXOd9IhVlQJkxczCE41FRAyBNyz6O8TFSyd8DbjX+gzOJLuSS7l7lwxvra0W3RzYCqqYEoXLHaGJKlMvA4xKSG7QbjFQlMWOxNpGnmdahIMwJIQTkkqtibUs4bj5Rck2tuSU1e5b9K+jZpVlRXLwLUrq0Yj1uB7EpawGTvdtYoutU4OIukDCXLjDkx0bRom7b2wuqUhcwDrEowKWLYwCSlRSLBVyC2drCIAMXBPFZckyq9iw2PsxdTM6tC5SZhyE1RRiO4Fi54Re9M+iRpT1qVyxKKUBKVKaYpaUgLZITd1AnP714zezK0SpqJpSF9WrEEq+UqF0u2gUxbVmtnFht3pJNqpaEzwlS5alFMwAJOFbOggWIBAY83zhSU8009hpxx35KZUwthvhd2ezsztk7MIJIlKmrCTMSl2SFTFEJDBkgliwYAbhbIQzEDCgCLqyLo2W1OgE2VSylrVJlrHWGatUxpZSSOrZQTmwya+KMZiIcA21Z2LZFjn5iNDtnpjOqJS5C0IEgpQmXLFuq6tsBCvvWDF89GjMv8ArSMtNTX5Fzxf4hsZVhSVMBYO7JBL+Qck2GpjbUn9n0xdGqZ1knrMaVJWJhMvqcJxErwsLl/+MYMB40NJ0smS5QpwhHw/VKlql37RW+OZi+6vESQwYcc4NTN1iEMVyU06UErKQpKsJbElyktqCQCRxaJPXKfNXMxXpVeJ0Zeo+D2f4dbT+v2EE9XeVzMIZ6u8vmYGc4cY5j2qHCeofeV6jDzOV3lczAWvDkiAaQ/rFd5XMxwnr7yuZ94R4UmArE7rFd48z7ww1CgXxK9R94cq8AUWgJkqCrnqLdpXMw3GrvK5mAdZDkLgM7TYYTFd4+ow4Tld5XqMMChHYhpAXSHqnKP3leomO6094+owPFDFENAJtBFzld48zDBNVvPOGKyhoV+ngIb3Op5SHSSEgFRcMD4Zi0aqg2dJIdUuX4YUgl8ozFEwU5Iz1D66WjTyJyS97tZ3328YUmz59JFnR0VMFAdVLItnLSQODtcxNqKGkYvIlPlZCfyGf68K6ROWhj2t5/X5RZy5rsQCTc5O411zjJyfY6QFGyaVRP2MvX7gfg1t+sTpXRumUm0hDtqgDx0z9obIkEnJQdjkzcLxoqdBAu1ruN3H+cTb7CkVSNh0odqaWXGqBnvFhwixotiUQw46aTdrdWnPiSMsomTJ5TcJzfMfnuiOqpxsSgljfPflxGcGT7FSCq6PUgV2aeSRuMlPLKBjY9Eb/CyXDWMtIuS2692vlE4TCUlvJuLOGzhnUHVi5vfIeD5mDOXYsURf2PRhV6WQDa3Upz1e3hEhWwqJSh+6yE6t1SR+X0gSUF1b0u2mV9bxMpyo/MQ+eYfkM4ecuwxRGV0epEG1LIULm8tL+BDPviwVsWhw/wBzkOzn7FNvp+ngshYKXA7RsSGL2+sSTKbtEkH9eWcNTl2JxRSDYFKTi+EpwkPbAhz4dm8Nn9HaMMfhJJB3Sk+zxcVUxLMSHGns0Qp8xRsk/puEJzfY8UUg2PTOQaWQOHVodt+QhEbApWWfh5BZjeWk2fw4jLSJxUQ5IFhre35xwWnflutn48WOsTm+x4og02wqPE5kSuAMsH8son/smi1p5LNn1afwZ2hElCWvwDlrZ5n6w7qiCScKgbWaz5B9RBk+yk2uAf7KpCphSySDZxLBuM/C0TlbBo0AA0sgqOvVp35QelllgSQQLgNfdf34RI2gQQAksSdWYEbjzhphnLsgL6PUjj92pwG/y0ud8MGx6V2NLIYGx6tABe3dLfziwkzShLEA79Dx1tu94UrSO0Pl3EX4+P8AKHYZy7K5Gx6Zr0cgD/tpP1a+/wAomU/R+kXf4WRb/TS3Jok0tSk9nTK/DKJgKAlk3fL9N4w0D1JdlQdhUYJHw0lzulJbduioXsSmSV/YSCCbBUpI+vsI0ypuGxU9vAcPE+cVNXJQXxDI5j6H9bolsanLsopmwKZWVPKTZz2Aw8OF4fT7ApQLyZR1+RP0tFqhCn7KnA0ax89DuMEklJIBD6XAN882hWGcuyq/Y9KM6aVb/TT4ai8FnbFpD8lPJ4/Zp/IRfiUm7jCC7cd7P+ERFywvLTT+l4LYZy7M1N2NTk2kyQzf4aX/AAhqej8lr08objhTnuJaLYJckAnzDWdmG7zhwVhS5B8jn9PwhWGcuyiTsmQpNpMi3/QPLS448IB+zKQ/4Mkf8BFxVS5dzYkDg8VS5IJsBy9lCCwyfZ4fJfNzziQCd55xGlm0PK472bwaSJKZh7x5mDicrvHmYhIESJYiGdMGSEz1d5XOCpqV99XqPvERJMFxWhG8WGE9ffVzMKZyu8eZgAzgiIRa3CpnL76vUfeH9evvq5n3gYNoaVb4DSkh6Zy++r1H3gyZq++v1GI9oUTIAVIkJmqH3lczpBFVC++r1H3iOhcdnAaqqDGervK9RgCpinfEr1H3hFQiRvgJe/wE65XeVzMNE5XeV6j7xwhWgDETrFd48zCiervq9RjgIRRgFiGTOX31eo+8IZq88SvUYEkwQKgLSTFE9Z++r1GE69feVzMCUYbj3QE7BviF95XqPvDjVr76/UfeI+Lwh6lAQCQZU9R++r1H3gZqFA/Mr1H3iKZl4apcBDmiWalfeV6jDkVC+8r1H3gCcofLMBaDfEr7y/UfeFVOV3lczDAIHNUNYCmqQ5VQrvK9R94RVQrvK9RhgUNIYpUBmzlzld5XMxxnK3nnAlGHpMBl8iyKQMewM28OMWcqglFjhTldhu/RgNOoBywN/q3CLShluAGs3D2vBJniJkrZ+zacg/ZJJGpSGOen8ovNn7Jp8P8AAlORqhO53yMUMucEqFu0NN404fSNPs+elYe438tN+kYtlZMhfs2Q/wDAljJ3Qk8nEWqdkUkywkSgws0tPjfs33QlRKSUmwcXGhsPDyg8iSQmwUC/6Y6xNhm+x6djUgt8PJU9n6pL+Vm84Wfsambs00pmzEtL7ssP6eJ1NKWRw4v+t0Hp0KDO9yd+XnrCthnLsrpOxJGEPSyBdyTKT4bn3mCTNg0oP93ktwlpy5PFtPTcWMOKNQHtkObboLYZy7KhXR+lKR+7yXsx6tPtf+kFk9HaQM9PJf8A7afwaLiWCkWBB4udf14RMp0OcgoeEO2Hkl2Z5OwKVj+6yPKWn2hyejtM96anb/tofmxvGgmykOCE+PP9eURqhUpId8J0vfwPAwMXkl2QKTo5SiyqWRrnLQz+mHzOj9H/APGk7rS0e0TaeqZTgONQP5wVe0ZZdkm5yzvqILHnPsrF9HKMpf4eQP8AxJy5RC/YNMmy6aRwPVJbwyYRa/EAsk3tkOJezD9NBJUsM5Szl2N35vBYZy7Kr9lUaQ6qaQzZ9Un28YCvZNBhChTSnJ+7KBtkzYd/GLRgXDdliWYZ+TaRIQE9XdGmjEnhfIeYNs4LYeSXZSq2RS/dpJK7aykAbmJa2/lBqfZVJkaSncH/AC0mx/42PvBuomquMsxnrubTygq5SmGHtK9mvwgTY85dlcnY9M+FVJTupyD1SfIOANIMno5TMD8NJvYtKT+nyiwpKdamQQM7AjJnvxiRUUSkXdh4H8N+TQbi8kuzLfsSmJOGmkNp9ml82uWtEeo2HThIxSJKe09paSTZNnZyM4tq8HEDkXt4Dx8NIr6ioJR2wosQBffbInKw5xDbHnLsr1bGp14lJppRA3IHnbC+msQ17Lp3/gSvKWnz+7F9SzCBhFhmbNnbQb7ecGpU2+Vw9y2WQ3uP6QWwzl2QEUFOEgqkSLZHqUOX324fWLOg2VRqBPwslyXDy0ZeLXjqsS1OgEJY21fxZ2aI2zyAspxEhrWfxGdoabDOXZPn7Cpks1PILu4EtDtbQDjAa/o3SsFinlDELjq02+lomIqANWO7U+Y4wYjEgEuOAPD9GCxZy7KSk2NTAt8LKIN7y0WfTK8Ardh0xV2ZEgADLq0jmwi+SkBiM7Z8PHOIVSC4Lh3uMzy0tD3HnLszlRsGQi/USj/wH/qBFbMo5SC3w8ovf5EnPwTGyn0wKCSXz/WcVS9mKISwe24crwrYZvs8MQrjBkrO884BLTBwI72bQDJvqecPlqI1POBoEOUmJOmK+RJkxT/MeZgsmoVvV4ufeA4eEPleEIceSamcrvK5n3h3Xr76vUYAgQXDCOpBET1aqVzPvD0zVd5XqMR0whmaQik0iUJyu+r1GEM9ffU3+4+8R8doekwFWmF65XeVzPvDFFT/ADK5mGqhWgCkKqarvK5mOTOV3leowhIhrwBQYTD3jzPvCmcs/eV6j7xHJhX3QBaHiYrvK8HPvHCavvK5mBmFCjALYIKhXeVzPvD5U5Q+8rmYjNxhwLQAmHXUKcHErmYf16j95XqPvETHD5aoClJNhJ6ifvHmYjFau8rnBZinEDKS0BM0mxJUw7zzgipyu8rmYFgJhVILQyEtuBFTzm6uZjhOOYUeZgRJhZY43gIvckJWvPGr1GDCapmxK5mAS8oVoRskh5nK7yuZhi1qN8R5mOAhkwwCa2EmTld5XMxwmq7yuZhjQQB8oZmkVEuCmFjotnnR4Cyc4UQsdCOhcBBCmOjok0DSoIYWOgOiPBysojq08I6OhEzHIg8nOOjoCoDznDNY6OgNGJrCnSOjoBApsIjIwkdAZPkLL0h8dHQGi4Bqyh0zSOjoBDBp4QVEJHQBHk5X5+8P3ef4R0dAWgaM/KEmQsdAT/Uin2jhHR0MwDyoMM46OhG8OBFwKZ7x0dAKQ0Q8R0dDJR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eg;base64,/9j/4AAQSkZJRgABAQAAAQABAAD/2wCEAAkGBxITEhUTExMVFRUWGBoYGBcXGB8YGBsXFxodFxcYHRoYHSggGBolGx0YITEiJSkrLi4uGB8zODMtNygtLisBCgoKDg0OGhAQGzUlICUtLS0tLS0vNS0tLS0tLS0tLS0tLS0tLS0tLS0tLS0tLS0tLS0tLS01LS0tLSstLS0tLf/AABEIALEBHAMBIgACEQEDEQH/xAAcAAABBQEBAQAAAAAAAAAAAAADAQIEBQYABwj/xABFEAABAgQDBAgDBQUHBAMBAAABAhEAAwQhEjFBBVFhkQYTIlJxgZLRFDKhI0KxwfAVJDPh8Qc0Q1NjcoJic4PSVJPCFv/EABoBAAMBAQEBAAAAAAAAAAAAAAABAgMEBQb/xAAmEQACAgEEAQQCAwAAAAAAAAAAAQIREgMhMVETBCJBgTLBBUJh/9oADAMBAAIRAxEAPwDw+HJlkvwzhkWezlgEYikO4uLcHbR4TYIrwiCoTBJrlRJABfQMI4pMWkS2JLlkktoCeQeGqEXux50sJJm4QxCUsO0d7tmBa8VlfMKlmyWFhhAAbQ2ztE27odKrIwTDhKdhvt5wiYt9gT0pWesCMABUSoOxGTNd30ht0rEuSomyClRScwWPiIQIi66QVaVqT1eHAQC4SAoq1CjmGtaKxA4ecEd1uEtnsR1CCrkqQWIYsDzDxZbJm4ZiQcGEntY0ggJFyb5Fni52/tGXMkoEooVdSVkoAmW+Vib4TfduhNtSSBVjZlAg5wqRrBwIfTqwkEAEjQhweBGsXRFkYSSEhZHZUSAfDOGtG92vW0yadcuUJJnIAJGF0ubTOrexZybbtYxUpJPiYnTbkt0VOlwBCIMqjUZfWt2AoIJ/6iCr8B9YKhTFxmC+QNxwP5x6DL2/TGkTLKZAqFSyso6sCUV3wBQFgsjDb+UGo3HhCjueYqkw8yokrViLlnN7BhyAYQVTROrtR3+hhmpfX7IaUQ5Um8GSRo0FDcIys9COimiOJZgiZO+CkjfDwRCs0jpIiTJW6B9XE5QEIlIgsT0NyEJfCCJiUECGlI0MFgtFojFO6BdXfxiYW3wiiBuh2TLSIXUuYVcoRLKRwgeGCzN6NfBGMsbo4oESLQ0tDsh6dEXq3gfVmJihDTDszekiEkboIICgtFhS0hUkm2XZuM3v9PxjW0uTzabOo0oKglRUAWAKWdydxzi42/RykJSe04AQkBmOHVRbP2imUkoVYh03cF2PvCCapikkkEuxvff4wNNtOxJpKhWjkDe/FrFvOLfY+xFTXUSMGFVwXIUR2XGl7+UQK2gVKVhXhfUJUC3i2Rh5JuicWlZol7FpxSiYVTCn+JiAAWSoMEsbNlyjKqIezs+ubRJVVTCScRunAf8AazYWyZuUSdj7EmVCmQU2IxAqAITqW1ESlgm2xtqT2RXAxtdjbEp5lJMUOtwrZRLDEOqJJCWHa1jO7Z2SZKjdOEk4BiBVh0cDK0RpVbNBQoLUkywyGPyjMsMr679YGs0sWCeL3QCowOcGLDpibE3FrQ1BES6HZ0ycSmXhKgHCSoJJGuF824RY7b6OrlJEwFPVEJF1AKKmZQAzNwTbfFOaUsScW1Zb9C9l080LWTM6xCSCkgFB6wFLggO7PY/WKDbNHKlTTLlmYcBKVGYAHUM2AGXE5/iCXPWEdWFEIJCiBZ1JyJbNtN0FCVz5oBWnGthiWoJBIDB1G2gDmGoNScm9hOScUqIJjQdCaGTMnjGpYXLImJZsBCCDezi7RI2h0MnS5KFHAFjGZrrASkAjDclsn5xm5U1aQtKSWUGU2oBdvCJbWoniyqwe6LnpbQyJM5SJfWFZOJTsEAL7QCWDnPPyvFCYkrnrmFIWpyAEAqOSQbAncH1jRjoVPNOVEIxlaSn7RLdXhLl3bMg+UPJQismKnJ7Iy0hXaT/uH4x7XNWEJcpBc5Yb/WPFjKwrAdJZQukuM8wdRxj1OVtSlWHVUoByYzBzzvveOb1V7HR6dN3RZSiiYSMAa7kJ/PLziyoKRCSSUJ+U2w33gPxiqptq0wYGqkMP+tPI3vFpI6QURbHUScs8aSR5vnHJR0OE+mR1Sh1jgDe2EExOkyk4rSwfLfw94HN2zs9iU1ErexmJz58dIDK23SBP96kZ98fkd/KCmGE+mTqkJ+6kB9f6iAMBYoAJzs48LAPEadtqlLH4inDHITEk/jaBft2lz+Jk4h/qJbLc/wCnh7hhPpkxctJfEG/4jc/jDESJWEghzocLgvcecR/27Skf3mSOHWJbwzeGjbdLf95kn/yJ984Awl0HVIRk1zvTd7cG5RDrqBKybBuCQD/LOFn7cpGP7xJfT7RJNjY55xFk9IqUkHrpT6uoC27PN4QYy6JM2UAzpG75QB9YRchAGIJBJO7y8v5wEbcpXf4iXf8A1E24Zw5e2qVWdRKAs3bBy4vD3DCXQFdGgh8Ivo3NojVEpGRSDqC1v15xJO1qQn+8Shp84hk3adM38eS+nbSfM3ihYS6IC5SSMYSGfRueURDSvdUsP/tESjtOnYvOlHIjtJ94cra1Mf8AElesD84e4sZdHjwEWFHWlASAkMC5fU/laIIzgiBHfSZy3QQgPbL8oezQbZ6ZZWEzAshRA7BDgmwNwXvF50go5SJaFMvEwlpwkYez3izvnbVtIHOmkJRtWVeztqqkpV1YGJRDqN2CcgBxLvAKqcFLUoJbEcTPkTc+TvEeCU5S4xOUvcAsW4Fix8oaSuyW9qHgWfy8xp9Rzidsiu6hZmBIUoJIS+QUq2I72D2jXTdj0gogopnYE/bAApE3tgJAU4bC2G4FmjELZywYaAl2Ggdg/KCElNMUk4tEjaFaZxStYGMJwqIyLEkFtDcjyERGzLWGvjlDzGz2XsylVRrKUzgJgxEKKSt5JJIQQliHfTWFOS0ktginNmNo5wlzErKcQScQS7OR8txpiaJu1dtLqUoE0AqllWFSbdlTOkjgQGP9TAnlCldgKSnQKIUfMgAfSOSiLxTdiypUPloJsHOZtuAcnyDnyhZiI3v9meyqaapUxSZgmS0lKsSk9URNBQG7LhRGIMTrq8ZjpLSSZU9UmSmcOrJQozVJKioZsEgAJ3b+EOOonJxoTjSUhK/pIubLXJKAJRCRLA+ZHVthL/ecBj4240slJJYOSWAGrmwhSmNP0Co5EyoGPGJkv7VKnHVsgg9oM4Ytrf8AGHWnFtIe83RmVRcy+kakyRT9WnqerUhQvjUVOVLd2BxGwZm5gvTCkkSpykS0zMRONSlKBQy+12AA7XzJ0a+cUIh0tSKbDeDoSWLgGJ5ltlEFKMotk0s1v4a/Sr2jPX+D1/4mqn9fsjlMPSmCKppg/wANfoPtDvhl/wCWv0n2jnPZVACWhQLQT4dfcX6T7Qoppn+Wv0n2gHaGJIyhihwh6qdb/Iv0n2h3w0zuL9J9oBOSYICEg/wsz/LX6T7QiKWYf8NfpV7QBsBnZRFIieqlW38NfpPtAVUaz/hr9J9oDPUVgQI6DLpJg+4r0n2hhkL7qvSfaAngYnwhFJgokL7ivSfaFMhZ+4r0mGLaiOpENKYkGSvuq9J9oQyVdxXpMMlpFABFpTbMWpKzhIKQCkN8xe4G/suYqcUWlBtTqwElOIOXJ0Bswv5xvJutj51JfIFlIUM0qFxvG4xwJYhyxLtx3+MDe7C/GDYDZwzhx4HIxaozZabG6OzpznAoIwKUFNYkDsgHV1NbxiFU0MyUQJktSCcgoMW8It+jfSI0iF4QVKWpJYlkpSnMj/qU5GWg8Irtq1QmTlzAVELUVDF8we7Hwy8omOWTvgcqr/RorZjlWNWJSSk3zSQxT/tbTKJeytkTp5HVy1KTiCVKAcJci5OgYvEAS1YQtjhKikHRwASORHOLbovtb4WaZpxEhCgEJLBSjYBR7oufECNHde0hc7jNtbGmyFreWrqgspSsiyhmm+pZor01CwpJC1Aosi/y623C58Xiy6RbYNUtEw4goIwqSSSkEE3S5yIbjbWK5NOopUsB0pwhRGhU+Hmx5Qo24rLkJUnsLRUM2YSJaFLIuyQ7PwEXG1ujU+SScC1S0oQTMbsglIxAn/diHKK/Y09MqfLmrxYUKxKCSyiBfD4KLA8CYt+kfSb4yXLBQZakKU6Ul5agpsKm74ZvPyhe9TSXA/bi+ylE5WHq8RwFWIpexUzAkakD84IUTZ8y2KZMUw3qLBhxJYeMCp5SlnCkFRYlhmyQVH6AnyhG8jv47432fBkXlT0KrBJlTBImKUorxoCTiQAQEEjQHtF/CKFKlJxJBIxWUAcwC7Fsw+mUbfbXTlM6mm0uGYE4UCXNKyVqwEYhMD5LAIzOYeMVKlKUtKEh1KUEpGpUosBzaMdPJr3mkqv2jJilrKQSVEAISDezlkh9HJbxi8p+h1WqnXN6mZiTMSnBh7RSUklTa3wjnFEtJcgi4sRxFiI2VH02wUopClZSZSkmdjPWJmLcukdxJLM7sBuYrUyVYBGn+RkUy1ImALBCkrAKTmCCLGPoqVXFSSQbcbWy1zj50pycSf8AcPxj3s9diIwq+jfXL6Rzes2x+zb0/wAlwliBiUyc3/JhCJLHsq1iBT084gAZP4eOkEk0MzH2lBgcmz1f5Y4rOgLVSykuSAC/6taElnFqQMs/q+kNrKEuHUSxuG/PWHdRZ05cf6WhjC1ku4GR/XL+UIlBGRJ4Z58d8FRNNiQdfaFKSxzA+nvAIVa3F93K19YFT4sTfdNj4jjxMcQ6Xzv/AC3ODD56DLDgF+H1GkMARQyFu5AULDXX73lEYpU5LW0a7eLi+QESFg9WQXBXrexG+0CkzJiQUsTZw1jlx4fnEsCGZKjYAEPdw4bQ34fhEKspnJSpjvI8Tk3D+kXaJ+E7yQ+ZBB+8wy3WgM+nKg4JsHbxvn9M4KGU8qUokOXz8HBt4W/Qh5JCjowLX0PHUZwaRTEkC7EONBc5NpDl0RKg7nc7ngXPKEgK9Tlm+bc/5wxctT5J9TflE+dJazAnTfbiPGIipYftEA7rRaA+en4Q9KYYmLSj2TMWFHCXYFIte928o9JtLk5ab4BbMbrEgyxMCiEsXGZZxhIvGl2/Np+qSZctCyPs8QJZGZFgbn5s/rGXnSlS1MoMoZh8uRjscJwtp2LKlVHEiHylMQSAoAuxyPAsQeUW+xej8yffCyChZCnDYgGSDe3a37jEKroZkohMxOEkOxIJbwBLRaabqyWmlZtpkumTSYepQpSUCeZBWoFJUm6iQpyALnK3lGGWXJLAcBkOAdzDXu7l9+t87xN2XsybPUyEkpxAKII7IJFyHdtfKFCK007YSbm9kQAWL8Y9I6OmlXSYFS5aVT3V1HWKBmmSSUFJJKkuob9TnGP2/sCdTqJKCJRURLWSBiD2YO5LM9oqQ/Jm8soUo+RKmCeL3QacsLUVJSlAOSQSQBpdRJPjDA8Sdl7OnTyUyUdYoByAUgtv7RDxb9IOik+nJUEEykpQ8xw2IpGIXLk43sOEa5xTSvcjFtWaT+zKbRhK5tRLlyjLaWJ6lqAV1rgpKCWxMHcaHLOM70yTKRVTJMmnRIRKJSAFqWVahZUtRzDEAaHWM+FaabvHP8Byg1JTzJq0oQMS1WSCQHYWAKiBpYQowxk5WDlaoGI1/wDZ3Mp+vxT5aAJI63rypSSjCQACHwm5tZ3GsAq+g9WinlTBKV1hVM61DpBQEkBBuprgKPmIy+VuNw9rZG1jrA2tSLSYJODto1f9ovw6akinkpShYE0TQsqMzrHJI7RSlOLFYajTKMkqCJQVEJG9gCWFzxsA5jTjoLV/DqWZKutExITLdLmWUnEuxb5inXQw7UIpNhTk7SMnL0ixE9XeV6j7xCmSilRSrMFjcG/iLRLtGPqPg9r+H4n9fsMJ6++r1GEM5eeJXqPvA0KjjHMe3tQ7rln7yvUYQTld5XqMMAEKBAKggmr76uZ94cqcvvK9R94GBHKTAOh/XLH3leoxypy++r1H3hEiEUWgHSCCavvK5n3hpmq7yuZ94YhUNUokwCdUKqervK5n3hUz1b1eow0IhVQCxO61XeVzMIZy+8rmYRMOgFiMM1XeVzMCMxXeVzPvBVwIpgM5RKBEXeydtdSkJCHDkrc6GzJ3W+sUaBBUIO+OpxT2Z8tdcDlM9iSH1zPE8YIpBDOMwD4g5GD7LCDNSmZLMxKlBLBRSblnBH5/SNJ0ol0yEpMtAUf4QIW6U4Hb5T2lZ2O6E5VJIMbVldsLbhpULwoxKWpPzHsBKc7D7xch9GGcQqyaFzFrD9olV7kPdn4ZeDRGh8lYBBICgM0kkAjxBcRaik7M3JtUP6o4cTHCSUvo4AJHIjnEzYleKeaZjFRCFBKQWBKrdrekBy29vGNlUUlH8F/CcpT8R1HWELTjGEEqBcpa/gBHn5Ny3Iac4UZLUTVDlHBrcttvbW+JVLWQQoIwrDulwScSXNnBuOGsQUSiUqUEkpSwUdBifC/ix5QFKr35f0j1XopRUUyiIVThJngq6nrj1k0yCSOrxHEA4MOU1pxVISi5s862JUIlT5c1YURLViISWJa4S+gJYHgTFt0l6SqrES8aAhctSrJJwFKgGsTZYZn1c5ZRS1M1ClFSECWk/KgKKmGnaU5J4/hARGuCtS+TPJ1Q6VKUoskEliWGbJSVKPkkE+UDIj0X+zCVSkTJs6WiWqUyOuVNIQoznTgZRYKYEW0VpGU6XSJUqpmSZMkykylFHaUpSlNkrtFgCGIA0OZ0lalzca4KcajZb7Z6afEU66Yy1Jl4UCWvEVTCUEE9Y5ZQUAxbK2cY9CSVBIDlRAAGpNgOcIDGu/s5k0y6j7eWB1QM4TjMKUpCCLKBOEi7vwiWlpxbigVze5kyWfhaNfI6aYaZFHgV1QkqlqmYvtcawTiToEJUSAncBllEf+0OmkSqkokSgnEBN63GVCYJvadIxFIS78tNcuEmKpakU2gtwboLSyhiS+WJL8w8e+1vRSjAKhT04Av/AA0ZeafGPBKYdtH+5P4iPpFUpR+/m+VxHN63+v2b+mk1dMzqdh0uJvhaZjqZSc8n+XfBafozTEgKpZIuW+yRpobMf5xLTSrQSMONJ0N+OUT0hagSHysPO4/HlHAmzr8kuytHRykCgk0shuMhHm9v00NqtjUQSf3Ony/ykBr5/LFhOUogWJL5eenjwg5Low4GxHMl2tpZ4dh5JdlRL2NRkf3SmD5PKR+Qgk7o7RgD91p3Of2Uv2g5kFJGEC24kZG1gIsE0TpANzxDiC2Hkl2UlPsGiv8Au1PvH2CSSHOuG3PSBI6O0ylt8NTADTqUPffaNBPlhPy2UWDs44/SISmWoOGLl767xA2w8kuyrnbBpQcPwtMFZH7JG/Rh7ecG/wD5+hABNNIBZyFSUjfkwvEypSpYuCA7Yzmbfhy0ziFLUpDdp0tcNrvZt25oVh5J9inY9CbfC0zs4HUoH/5jpvRikKQU01O506pPK4sYsJfbIOFnHdY8CNc97ecLJlFLscg9xqXbVmzgth5JdkCs6O0wb90pwC3yyEuLeENOw6JmNLTPvElAHMCLWXjKMZZrZBv6c9IF8SnExzawNufHhfKCw8kuynnbBoi2Gmkf/Uj/ANbwBOx6QW+Epy2plj8pZi5rAnCCAcQzINr62sdIpFTFm4J8yPzF4dsM5dnzvLjQ7M6PKmImKCkElPYIVZxcva1g3nGcTF3szbcyQkJQEs5KnD43sxOga1o9GWTXtORVe5DmyihbBQJTqkuOLGB/r2h4I0sNBw0EdxjSjKzQ9G+jhndslCkFKh2VdpMwghGINZiX4sM4qtp7PVIX1alS1K1CFYgOBLC/CJWyNvTKdKhKCQpaklSiHOFGSQMgCSXOd9IhVlQJkxczCE41FRAyBNyz6O8TFSyd8DbjX+gzOJLuSS7l7lwxvra0W3RzYCqqYEoXLHaGJKlMvA4xKSG7QbjFQlMWOxNpGnmdahIMwJIQTkkqtibUs4bj5Rck2tuSU1e5b9K+jZpVlRXLwLUrq0Yj1uB7EpawGTvdtYoutU4OIukDCXLjDkx0bRom7b2wuqUhcwDrEowKWLYwCSlRSLBVyC2drCIAMXBPFZckyq9iw2PsxdTM6tC5SZhyE1RRiO4Fi54Re9M+iRpT1qVyxKKUBKVKaYpaUgLZITd1AnP714zezK0SpqJpSF9WrEEq+UqF0u2gUxbVmtnFht3pJNqpaEzwlS5alFMwAJOFbOggWIBAY83zhSU8009hpxx35KZUwthvhd2ezsztk7MIJIlKmrCTMSl2SFTFEJDBkgliwYAbhbIQzEDCgCLqyLo2W1OgE2VSylrVJlrHWGatUxpZSSOrZQTmwya+KMZiIcA21Z2LZFjn5iNDtnpjOqJS5C0IEgpQmXLFuq6tsBCvvWDF89GjMv8ArSMtNTX5Fzxf4hsZVhSVMBYO7JBL+Qck2GpjbUn9n0xdGqZ1knrMaVJWJhMvqcJxErwsLl/+MYMB40NJ0smS5QpwhHw/VKlql37RW+OZi+6vESQwYcc4NTN1iEMVyU06UErKQpKsJbElyktqCQCRxaJPXKfNXMxXpVeJ0Zeo+D2f4dbT+v2EE9XeVzMIZ6u8vmYGc4cY5j2qHCeofeV6jDzOV3lczAWvDkiAaQ/rFd5XMxwnr7yuZ94R4UmArE7rFd48z7ww1CgXxK9R94cq8AUWgJkqCrnqLdpXMw3GrvK5mAdZDkLgM7TYYTFd4+ow4Tld5XqMMChHYhpAXSHqnKP3leomO6094+owPFDFENAJtBFzld48zDBNVvPOGKyhoV+ngIb3Op5SHSSEgFRcMD4Zi0aqg2dJIdUuX4YUgl8ozFEwU5Iz1D66WjTyJyS97tZ3328YUmz59JFnR0VMFAdVLItnLSQODtcxNqKGkYvIlPlZCfyGf68K6ROWhj2t5/X5RZy5rsQCTc5O411zjJyfY6QFGyaVRP2MvX7gfg1t+sTpXRumUm0hDtqgDx0z9obIkEnJQdjkzcLxoqdBAu1ruN3H+cTb7CkVSNh0odqaWXGqBnvFhwixotiUQw46aTdrdWnPiSMsomTJ5TcJzfMfnuiOqpxsSgljfPflxGcGT7FSCq6PUgV2aeSRuMlPLKBjY9Eb/CyXDWMtIuS2692vlE4TCUlvJuLOGzhnUHVi5vfIeD5mDOXYsURf2PRhV6WQDa3Upz1e3hEhWwqJSh+6yE6t1SR+X0gSUF1b0u2mV9bxMpyo/MQ+eYfkM4ecuwxRGV0epEG1LIULm8tL+BDPviwVsWhw/wBzkOzn7FNvp+ngshYKXA7RsSGL2+sSTKbtEkH9eWcNTl2JxRSDYFKTi+EpwkPbAhz4dm8Nn9HaMMfhJJB3Sk+zxcVUxLMSHGns0Qp8xRsk/puEJzfY8UUg2PTOQaWQOHVodt+QhEbApWWfh5BZjeWk2fw4jLSJxUQ5IFhre35xwWnflutn48WOsTm+x4og02wqPE5kSuAMsH8son/smi1p5LNn1afwZ2hElCWvwDlrZ5n6w7qiCScKgbWaz5B9RBk+yk2uAf7KpCphSySDZxLBuM/C0TlbBo0AA0sgqOvVp35QelllgSQQLgNfdf34RI2gQQAksSdWYEbjzhphnLsgL6PUjj92pwG/y0ud8MGx6V2NLIYGx6tABe3dLfziwkzShLEA79Dx1tu94UrSO0Pl3EX4+P8AKHYZy7K5Gx6Zr0cgD/tpP1a+/wAomU/R+kXf4WRb/TS3Jok0tSk9nTK/DKJgKAlk3fL9N4w0D1JdlQdhUYJHw0lzulJbduioXsSmSV/YSCCbBUpI+vsI0ypuGxU9vAcPE+cVNXJQXxDI5j6H9bolsanLsopmwKZWVPKTZz2Aw8OF4fT7ApQLyZR1+RP0tFqhCn7KnA0ax89DuMEklJIBD6XAN882hWGcuyq/Y9KM6aVb/TT4ai8FnbFpD8lPJ4/Zp/IRfiUm7jCC7cd7P+ERFywvLTT+l4LYZy7M1N2NTk2kyQzf4aX/AAhqej8lr08objhTnuJaLYJckAnzDWdmG7zhwVhS5B8jn9PwhWGcuyiTsmQpNpMi3/QPLS448IB+zKQ/4Mkf8BFxVS5dzYkDg8VS5IJsBy9lCCwyfZ4fJfNzziQCd55xGlm0PK472bwaSJKZh7x5mDicrvHmYhIESJYiGdMGSEz1d5XOCpqV99XqPvERJMFxWhG8WGE9ffVzMKZyu8eZgAzgiIRa3CpnL76vUfeH9evvq5n3gYNoaVb4DSkh6Zy++r1H3gyZq++v1GI9oUTIAVIkJmqH3lczpBFVC++r1H3iOhcdnAaqqDGervK9RgCpinfEr1H3hFQiRvgJe/wE65XeVzMNE5XeV6j7xwhWgDETrFd48zCiervq9RjgIRRgFiGTOX31eo+8IZq88SvUYEkwQKgLSTFE9Z++r1GE69feVzMCUYbj3QE7BviF95XqPvDjVr76/UfeI+Lwh6lAQCQZU9R++r1H3gZqFA/Mr1H3iKZl4apcBDmiWalfeV6jDkVC+8r1H3gCcofLMBaDfEr7y/UfeFVOV3lczDAIHNUNYCmqQ5VQrvK9R94RVQrvK9RhgUNIYpUBmzlzld5XMxxnK3nnAlGHpMBl8iyKQMewM28OMWcqglFjhTldhu/RgNOoBywN/q3CLShluAGs3D2vBJniJkrZ+zacg/ZJJGpSGOen8ovNn7Jp8P8AAlORqhO53yMUMucEqFu0NN404fSNPs+elYe438tN+kYtlZMhfs2Q/wDAljJ3Qk8nEWqdkUkywkSgws0tPjfs33QlRKSUmwcXGhsPDyg8iSQmwUC/6Y6xNhm+x6djUgt8PJU9n6pL+Vm84Wfsambs00pmzEtL7ssP6eJ1NKWRw4v+t0Hp0KDO9yd+XnrCthnLsrpOxJGEPSyBdyTKT4bn3mCTNg0oP93ktwlpy5PFtPTcWMOKNQHtkObboLYZy7KhXR+lKR+7yXsx6tPtf+kFk9HaQM9PJf8A7afwaLiWCkWBB4udf14RMp0OcgoeEO2Hkl2Z5OwKVj+6yPKWn2hyejtM96anb/tofmxvGgmykOCE+PP9eURqhUpId8J0vfwPAwMXkl2QKTo5SiyqWRrnLQz+mHzOj9H/APGk7rS0e0TaeqZTgONQP5wVe0ZZdkm5yzvqILHnPsrF9HKMpf4eQP8AxJy5RC/YNMmy6aRwPVJbwyYRa/EAsk3tkOJezD9NBJUsM5Szl2N35vBYZy7Kr9lUaQ6qaQzZ9Un28YCvZNBhChTSnJ+7KBtkzYd/GLRgXDdliWYZ+TaRIQE9XdGmjEnhfIeYNs4LYeSXZSq2RS/dpJK7aykAbmJa2/lBqfZVJkaSncH/AC0mx/42PvBuomquMsxnrubTygq5SmGHtK9mvwgTY85dlcnY9M+FVJTupyD1SfIOANIMno5TMD8NJvYtKT+nyiwpKdamQQM7AjJnvxiRUUSkXdh4H8N+TQbi8kuzLfsSmJOGmkNp9ml82uWtEeo2HThIxSJKe09paSTZNnZyM4tq8HEDkXt4Dx8NIr6ioJR2wosQBffbInKw5xDbHnLsr1bGp14lJppRA3IHnbC+msQ17Lp3/gSvKWnz+7F9SzCBhFhmbNnbQb7ecGpU2+Vw9y2WQ3uP6QWwzl2QEUFOEgqkSLZHqUOX324fWLOg2VRqBPwslyXDy0ZeLXjqsS1OgEJY21fxZ2aI2zyAspxEhrWfxGdoabDOXZPn7Cpks1PILu4EtDtbQDjAa/o3SsFinlDELjq02+lomIqANWO7U+Y4wYjEgEuOAPD9GCxZy7KSk2NTAt8LKIN7y0WfTK8Ardh0xV2ZEgADLq0jmwi+SkBiM7Z8PHOIVSC4Lh3uMzy0tD3HnLszlRsGQi/USj/wH/qBFbMo5SC3w8ovf5EnPwTGyn0wKCSXz/WcVS9mKISwe24crwrYZvs8MQrjBkrO884BLTBwI72bQDJvqecPlqI1POBoEOUmJOmK+RJkxT/MeZgsmoVvV4ufeA4eEPleEIceSamcrvK5n3h3Xr76vUYAgQXDCOpBET1aqVzPvD0zVd5XqMR0whmaQik0iUJyu+r1GEM9ffU3+4+8R8doekwFWmF65XeVzPvDFFT/ADK5mGqhWgCkKqarvK5mOTOV3leowhIhrwBQYTD3jzPvCmcs/eV6j7xHJhX3QBaHiYrvK8HPvHCavvK5mBmFCjALYIKhXeVzPvD5U5Q+8rmYjNxhwLQAmHXUKcHErmYf16j95XqPvETHD5aoClJNhJ6ifvHmYjFau8rnBZinEDKS0BM0mxJUw7zzgipyu8rmYFgJhVILQyEtuBFTzm6uZjhOOYUeZgRJhZY43gIvckJWvPGr1GDCapmxK5mAS8oVoRskh5nK7yuZhi1qN8R5mOAhkwwCa2EmTld5XMxwmq7yuZhjQQB8oZmkVEuCmFjotnnR4Cyc4UQsdCOhcBBCmOjok0DSoIYWOgOiPBysojq08I6OhEzHIg8nOOjoCoDznDNY6OgNGJrCnSOjoBApsIjIwkdAZPkLL0h8dHQGi4Bqyh0zSOjoBDBp4QVEJHQBHk5X5+8P3ef4R0dAWgaM/KEmQsdAT/Uin2jhHR0MwDyoMM46OhG8OBFwKZ7x0dAKQ0Q8R0dDJR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" y="302359"/>
            <a:ext cx="7239000" cy="6555641"/>
          </a:xfrm>
          <a:prstGeom prst="rect">
            <a:avLst/>
          </a:prstGeom>
          <a:solidFill>
            <a:schemeClr val="bg1">
              <a:alpha val="4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Pg. 107) Northern Leaders</a:t>
            </a:r>
          </a:p>
          <a:p>
            <a:endParaRPr lang="en-US" sz="2000" b="1" dirty="0"/>
          </a:p>
          <a:p>
            <a:r>
              <a:rPr lang="en-US" sz="2000" b="1" dirty="0" smtClean="0"/>
              <a:t>Create 8 boxes using your WHOLE paper.</a:t>
            </a:r>
          </a:p>
          <a:p>
            <a:endParaRPr lang="en-US" sz="2000" b="1" dirty="0"/>
          </a:p>
          <a:p>
            <a:endParaRPr lang="en-US" sz="2000" b="1" dirty="0" smtClean="0"/>
          </a:p>
          <a:p>
            <a:r>
              <a:rPr lang="en-US" sz="2000" b="1" dirty="0" smtClean="0"/>
              <a:t> </a:t>
            </a:r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r>
              <a:rPr lang="en-US" sz="2000" b="1" dirty="0" smtClean="0"/>
              <a:t>On your own, read about each Northern Leaders and write down the important points about them in each correlating box. </a:t>
            </a:r>
          </a:p>
          <a:p>
            <a:endParaRPr lang="en-US" sz="2000" b="1" dirty="0">
              <a:solidFill>
                <a:srgbClr val="C00000"/>
              </a:solidFill>
            </a:endParaRPr>
          </a:p>
          <a:p>
            <a:r>
              <a:rPr lang="en-US" sz="1600" b="1" i="1" dirty="0" smtClean="0">
                <a:solidFill>
                  <a:srgbClr val="C00000"/>
                </a:solidFill>
              </a:rPr>
              <a:t>*if you finish early make sure ALL pgs are completed and GLUED in- notebook check tomorrow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676400" y="1752600"/>
          <a:ext cx="5105400" cy="312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2700"/>
                <a:gridCol w="2552700"/>
              </a:tblGrid>
              <a:tr h="781050">
                <a:tc>
                  <a:txBody>
                    <a:bodyPr/>
                    <a:lstStyle/>
                    <a:p>
                      <a:pPr algn="ctr"/>
                      <a:r>
                        <a:rPr lang="en-US" sz="1400" b="0" u="sng" dirty="0" smtClean="0">
                          <a:solidFill>
                            <a:schemeClr val="tx1"/>
                          </a:solidFill>
                        </a:rPr>
                        <a:t>Abraham</a:t>
                      </a:r>
                      <a:r>
                        <a:rPr lang="en-US" sz="1400" b="0" u="sng" baseline="0" dirty="0" smtClean="0">
                          <a:solidFill>
                            <a:schemeClr val="tx1"/>
                          </a:solidFill>
                        </a:rPr>
                        <a:t> Lincoln</a:t>
                      </a:r>
                      <a:endParaRPr lang="en-US" sz="1400" b="0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sng" dirty="0" smtClean="0">
                          <a:solidFill>
                            <a:schemeClr val="tx1"/>
                          </a:solidFill>
                        </a:rPr>
                        <a:t>Clara Barton</a:t>
                      </a:r>
                      <a:endParaRPr lang="en-US" sz="1400" b="0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algn="ctr"/>
                      <a:r>
                        <a:rPr lang="en-US" sz="1400" u="sng" dirty="0" smtClean="0"/>
                        <a:t>Ulysses S Grant</a:t>
                      </a:r>
                      <a:endParaRPr lang="en-US" sz="1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u="sng" dirty="0" smtClean="0"/>
                        <a:t>Fredrick</a:t>
                      </a:r>
                      <a:r>
                        <a:rPr lang="en-US" sz="1400" u="sng" baseline="0" dirty="0" smtClean="0"/>
                        <a:t> Douglass</a:t>
                      </a:r>
                      <a:endParaRPr lang="en-US" sz="1400" u="sng" dirty="0"/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algn="ctr"/>
                      <a:r>
                        <a:rPr lang="en-US" sz="1400" u="sng" dirty="0" smtClean="0"/>
                        <a:t>William T. Sherman</a:t>
                      </a:r>
                      <a:endParaRPr lang="en-US" sz="1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u="sng" dirty="0" smtClean="0"/>
                        <a:t>John Brown</a:t>
                      </a:r>
                      <a:endParaRPr lang="en-US" sz="1400" u="sng" dirty="0"/>
                    </a:p>
                  </a:txBody>
                  <a:tcPr/>
                </a:tc>
              </a:tr>
              <a:tr h="781050">
                <a:tc>
                  <a:txBody>
                    <a:bodyPr/>
                    <a:lstStyle/>
                    <a:p>
                      <a:pPr algn="ctr"/>
                      <a:r>
                        <a:rPr lang="en-US" sz="1400" u="sng" dirty="0" smtClean="0"/>
                        <a:t>George B. </a:t>
                      </a:r>
                      <a:r>
                        <a:rPr lang="en-US" sz="1400" u="sng" dirty="0" err="1" smtClean="0"/>
                        <a:t>McCellan</a:t>
                      </a:r>
                      <a:endParaRPr lang="en-US" sz="1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u="sng" dirty="0" smtClean="0"/>
                        <a:t>Philip H. Sheridan</a:t>
                      </a:r>
                      <a:endParaRPr lang="en-US" sz="1400" u="sng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blog.smartpress.com/wp-content/uploads/2013/07/Flag.jpg"/>
          <p:cNvPicPr>
            <a:picLocks noChangeAspect="1" noChangeArrowheads="1"/>
          </p:cNvPicPr>
          <p:nvPr/>
        </p:nvPicPr>
        <p:blipFill>
          <a:blip r:embed="rId2" cstate="print">
            <a:lum contrast="-3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AutoShape 2" descr="data:image/jpeg;base64,/9j/4AAQSkZJRgABAQAAAQABAAD/2wCEAAkGBxITEhUTExMVFRUWGBoYGBcXGB8YGBsXFxodFxcYHRoYHSggGBolGx0YITEiJSkrLi4uGB8zODMtNygtLisBCgoKDg0OGhAQGzUlICUtLS0tLS0vNS0tLS0tLS0tLS0tLS0tLS0tLS0tLS0tLS0tLS0tLS01LS0tLSstLS0tLf/AABEIALEBHAMBIgACEQEDEQH/xAAcAAABBQEBAQAAAAAAAAAAAAADAQIEBQYABwj/xABFEAABAgQDBAgDBQUHBAMBAAABAhEAAwQhEjFBBVFhkQYTIlJxgZLRFDKhI0KxwfAVJDPh8Qc0Q1NjcoJic4PSVJPCFv/EABoBAAMBAQEBAAAAAAAAAAAAAAABAgMEBQb/xAAmEQACAgEEAQQCAwAAAAAAAAAAAQIREgMhMVETBCJBgTLBBUJh/9oADAMBAAIRAxEAPwDw+HJlkvwzhkWezlgEYikO4uLcHbR4TYIrwiCoTBJrlRJABfQMI4pMWkS2JLlkktoCeQeGqEXux50sJJm4QxCUsO0d7tmBa8VlfMKlmyWFhhAAbQ2ztE27odKrIwTDhKdhvt5wiYt9gT0pWesCMABUSoOxGTNd30ht0rEuSomyClRScwWPiIQIi66QVaVqT1eHAQC4SAoq1CjmGtaKxA4ecEd1uEtnsR1CCrkqQWIYsDzDxZbJm4ZiQcGEntY0ggJFyb5Fni52/tGXMkoEooVdSVkoAmW+Vib4TfduhNtSSBVjZlAg5wqRrBwIfTqwkEAEjQhweBGsXRFkYSSEhZHZUSAfDOGtG92vW0yadcuUJJnIAJGF0ubTOrexZybbtYxUpJPiYnTbkt0VOlwBCIMqjUZfWt2AoIJ/6iCr8B9YKhTFxmC+QNxwP5x6DL2/TGkTLKZAqFSyso6sCUV3wBQFgsjDb+UGo3HhCjueYqkw8yokrViLlnN7BhyAYQVTROrtR3+hhmpfX7IaUQ5Um8GSRo0FDcIys9COimiOJZgiZO+CkjfDwRCs0jpIiTJW6B9XE5QEIlIgsT0NyEJfCCJiUECGlI0MFgtFojFO6BdXfxiYW3wiiBuh2TLSIXUuYVcoRLKRwgeGCzN6NfBGMsbo4oESLQ0tDsh6dEXq3gfVmJihDTDszekiEkboIICgtFhS0hUkm2XZuM3v9PxjW0uTzabOo0oKglRUAWAKWdydxzi42/RykJSe04AQkBmOHVRbP2imUkoVYh03cF2PvCCapikkkEuxvff4wNNtOxJpKhWjkDe/FrFvOLfY+xFTXUSMGFVwXIUR2XGl7+UQK2gVKVhXhfUJUC3i2Rh5JuicWlZol7FpxSiYVTCn+JiAAWSoMEsbNlyjKqIezs+ubRJVVTCScRunAf8AazYWyZuUSdj7EmVCmQU2IxAqAITqW1ESlgm2xtqT2RXAxtdjbEp5lJMUOtwrZRLDEOqJJCWHa1jO7Z2SZKjdOEk4BiBVh0cDK0RpVbNBQoLUkywyGPyjMsMr679YGs0sWCeL3QCowOcGLDpibE3FrQ1BES6HZ0ycSmXhKgHCSoJJGuF824RY7b6OrlJEwFPVEJF1AKKmZQAzNwTbfFOaUsScW1Zb9C9l080LWTM6xCSCkgFB6wFLggO7PY/WKDbNHKlTTLlmYcBKVGYAHUM2AGXE5/iCXPWEdWFEIJCiBZ1JyJbNtN0FCVz5oBWnGthiWoJBIDB1G2gDmGoNScm9hOScUqIJjQdCaGTMnjGpYXLImJZsBCCDezi7RI2h0MnS5KFHAFjGZrrASkAjDclsn5xm5U1aQtKSWUGU2oBdvCJbWoniyqwe6LnpbQyJM5SJfWFZOJTsEAL7QCWDnPPyvFCYkrnrmFIWpyAEAqOSQbAncH1jRjoVPNOVEIxlaSn7RLdXhLl3bMg+UPJQismKnJ7Iy0hXaT/uH4x7XNWEJcpBc5Yb/WPFjKwrAdJZQukuM8wdRxj1OVtSlWHVUoByYzBzzvveOb1V7HR6dN3RZSiiYSMAa7kJ/PLziyoKRCSSUJ+U2w33gPxiqptq0wYGqkMP+tPI3vFpI6QURbHUScs8aSR5vnHJR0OE+mR1Sh1jgDe2EExOkyk4rSwfLfw94HN2zs9iU1ErexmJz58dIDK23SBP96kZ98fkd/KCmGE+mTqkJ+6kB9f6iAMBYoAJzs48LAPEadtqlLH4inDHITEk/jaBft2lz+Jk4h/qJbLc/wCnh7hhPpkxctJfEG/4jc/jDESJWEghzocLgvcecR/27Skf3mSOHWJbwzeGjbdLf95kn/yJ984Awl0HVIRk1zvTd7cG5RDrqBKybBuCQD/LOFn7cpGP7xJfT7RJNjY55xFk9IqUkHrpT6uoC27PN4QYy6JM2UAzpG75QB9YRchAGIJBJO7y8v5wEbcpXf4iXf8A1E24Zw5e2qVWdRKAs3bBy4vD3DCXQFdGgh8Ivo3NojVEpGRSDqC1v15xJO1qQn+8Shp84hk3adM38eS+nbSfM3ihYS6IC5SSMYSGfRueURDSvdUsP/tESjtOnYvOlHIjtJ94cra1Mf8AElesD84e4sZdHjwEWFHWlASAkMC5fU/laIIzgiBHfSZy3QQgPbL8oezQbZ6ZZWEzAshRA7BDgmwNwXvF50go5SJaFMvEwlpwkYez3izvnbVtIHOmkJRtWVeztqqkpV1YGJRDqN2CcgBxLvAKqcFLUoJbEcTPkTc+TvEeCU5S4xOUvcAsW4Fix8oaSuyW9qHgWfy8xp9Rzidsiu6hZmBIUoJIS+QUq2I72D2jXTdj0gogopnYE/bAApE3tgJAU4bC2G4FmjELZywYaAl2Ggdg/KCElNMUk4tEjaFaZxStYGMJwqIyLEkFtDcjyERGzLWGvjlDzGz2XsylVRrKUzgJgxEKKSt5JJIQQliHfTWFOS0ktginNmNo5wlzErKcQScQS7OR8txpiaJu1dtLqUoE0AqllWFSbdlTOkjgQGP9TAnlCldgKSnQKIUfMgAfSOSiLxTdiypUPloJsHOZtuAcnyDnyhZiI3v9meyqaapUxSZgmS0lKsSk9URNBQG7LhRGIMTrq8ZjpLSSZU9UmSmcOrJQozVJKioZsEgAJ3b+EOOonJxoTjSUhK/pIubLXJKAJRCRLA+ZHVthL/ecBj4240slJJYOSWAGrmwhSmNP0Co5EyoGPGJkv7VKnHVsgg9oM4Ytrf8AGHWnFtIe83RmVRcy+kakyRT9WnqerUhQvjUVOVLd2BxGwZm5gvTCkkSpykS0zMRONSlKBQy+12AA7XzJ0a+cUIh0tSKbDeDoSWLgGJ5ltlEFKMotk0s1v4a/Sr2jPX+D1/4mqn9fsjlMPSmCKppg/wANfoPtDvhl/wCWv0n2jnPZVACWhQLQT4dfcX6T7Qoppn+Wv0n2gHaGJIyhihwh6qdb/Iv0n2h3w0zuL9J9oBOSYICEg/wsz/LX6T7QiKWYf8NfpV7QBsBnZRFIieqlW38NfpPtAVUaz/hr9J9oDPUVgQI6DLpJg+4r0n2hhkL7qvSfaAngYnwhFJgokL7ivSfaFMhZ+4r0mGLaiOpENKYkGSvuq9J9oQyVdxXpMMlpFABFpTbMWpKzhIKQCkN8xe4G/suYqcUWlBtTqwElOIOXJ0Bswv5xvJutj51JfIFlIUM0qFxvG4xwJYhyxLtx3+MDe7C/GDYDZwzhx4HIxaozZabG6OzpznAoIwKUFNYkDsgHV1NbxiFU0MyUQJktSCcgoMW8It+jfSI0iF4QVKWpJYlkpSnMj/qU5GWg8Irtq1QmTlzAVELUVDF8we7Hwy8omOWTvgcqr/RorZjlWNWJSSk3zSQxT/tbTKJeytkTp5HVy1KTiCVKAcJci5OgYvEAS1YQtjhKikHRwASORHOLbovtb4WaZpxEhCgEJLBSjYBR7oufECNHde0hc7jNtbGmyFreWrqgspSsiyhmm+pZor01CwpJC1Aosi/y623C58Xiy6RbYNUtEw4goIwqSSSkEE3S5yIbjbWK5NOopUsB0pwhRGhU+Hmx5Qo24rLkJUnsLRUM2YSJaFLIuyQ7PwEXG1ujU+SScC1S0oQTMbsglIxAn/diHKK/Y09MqfLmrxYUKxKCSyiBfD4KLA8CYt+kfSb4yXLBQZakKU6Ul5agpsKm74ZvPyhe9TSXA/bi+ylE5WHq8RwFWIpexUzAkakD84IUTZ8y2KZMUw3qLBhxJYeMCp5SlnCkFRYlhmyQVH6AnyhG8jv47432fBkXlT0KrBJlTBImKUorxoCTiQAQEEjQHtF/CKFKlJxJBIxWUAcwC7Fsw+mUbfbXTlM6mm0uGYE4UCXNKyVqwEYhMD5LAIzOYeMVKlKUtKEh1KUEpGpUosBzaMdPJr3mkqv2jJilrKQSVEAISDezlkh9HJbxi8p+h1WqnXN6mZiTMSnBh7RSUklTa3wjnFEtJcgi4sRxFiI2VH02wUopClZSZSkmdjPWJmLcukdxJLM7sBuYrUyVYBGn+RkUy1ImALBCkrAKTmCCLGPoqVXFSSQbcbWy1zj50pycSf8AcPxj3s9diIwq+jfXL6Rzes2x+zb0/wAlwliBiUyc3/JhCJLHsq1iBT084gAZP4eOkEk0MzH2lBgcmz1f5Y4rOgLVSykuSAC/6taElnFqQMs/q+kNrKEuHUSxuG/PWHdRZ05cf6WhjC1ku4GR/XL+UIlBGRJ4Z58d8FRNNiQdfaFKSxzA+nvAIVa3F93K19YFT4sTfdNj4jjxMcQ6Xzv/AC3ODD56DLDgF+H1GkMARQyFu5AULDXX73lEYpU5LW0a7eLi+QESFg9WQXBXrexG+0CkzJiQUsTZw1jlx4fnEsCGZKjYAEPdw4bQ34fhEKspnJSpjvI8Tk3D+kXaJ+E7yQ+ZBB+8wy3WgM+nKg4JsHbxvn9M4KGU8qUokOXz8HBt4W/Qh5JCjowLX0PHUZwaRTEkC7EONBc5NpDl0RKg7nc7ngXPKEgK9Tlm+bc/5wxctT5J9TflE+dJazAnTfbiPGIipYftEA7rRaA+en4Q9KYYmLSj2TMWFHCXYFIte928o9JtLk5ab4BbMbrEgyxMCiEsXGZZxhIvGl2/Np+qSZctCyPs8QJZGZFgbn5s/rGXnSlS1MoMoZh8uRjscJwtp2LKlVHEiHylMQSAoAuxyPAsQeUW+xej8yffCyChZCnDYgGSDe3a37jEKroZkohMxOEkOxIJbwBLRaabqyWmlZtpkumTSYepQpSUCeZBWoFJUm6iQpyALnK3lGGWXJLAcBkOAdzDXu7l9+t87xN2XsybPUyEkpxAKII7IJFyHdtfKFCK007YSbm9kQAWL8Y9I6OmlXSYFS5aVT3V1HWKBmmSSUFJJKkuob9TnGP2/sCdTqJKCJRURLWSBiD2YO5LM9oqQ/Jm8soUo+RKmCeL3QacsLUVJSlAOSQSQBpdRJPjDA8Sdl7OnTyUyUdYoByAUgtv7RDxb9IOik+nJUEEykpQ8xw2IpGIXLk43sOEa5xTSvcjFtWaT+zKbRhK5tRLlyjLaWJ6lqAV1rgpKCWxMHcaHLOM70yTKRVTJMmnRIRKJSAFqWVahZUtRzDEAaHWM+FaabvHP8Byg1JTzJq0oQMS1WSCQHYWAKiBpYQowxk5WDlaoGI1/wDZ3Mp+vxT5aAJI63rypSSjCQACHwm5tZ3GsAq+g9WinlTBKV1hVM61DpBQEkBBuprgKPmIy+VuNw9rZG1jrA2tSLSYJODto1f9ovw6akinkpShYE0TQsqMzrHJI7RSlOLFYajTKMkqCJQVEJG9gCWFzxsA5jTjoLV/DqWZKutExITLdLmWUnEuxb5inXQw7UIpNhTk7SMnL0ixE9XeV6j7xCmSilRSrMFjcG/iLRLtGPqPg9r+H4n9fsMJ6++r1GEM5eeJXqPvA0KjjHMe3tQ7rln7yvUYQTld5XqMMAEKBAKggmr76uZ94cqcvvK9R94GBHKTAOh/XLH3leoxypy++r1H3hEiEUWgHSCCavvK5n3hpmq7yuZ94YhUNUokwCdUKqervK5n3hUz1b1eow0IhVQCxO61XeVzMIZy+8rmYRMOgFiMM1XeVzMCMxXeVzPvBVwIpgM5RKBEXeydtdSkJCHDkrc6GzJ3W+sUaBBUIO+OpxT2Z8tdcDlM9iSH1zPE8YIpBDOMwD4g5GD7LCDNSmZLMxKlBLBRSblnBH5/SNJ0ol0yEpMtAUf4QIW6U4Hb5T2lZ2O6E5VJIMbVldsLbhpULwoxKWpPzHsBKc7D7xch9GGcQqyaFzFrD9olV7kPdn4ZeDRGh8lYBBICgM0kkAjxBcRaik7M3JtUP6o4cTHCSUvo4AJHIjnEzYleKeaZjFRCFBKQWBKrdrekBy29vGNlUUlH8F/CcpT8R1HWELTjGEEqBcpa/gBHn5Ny3Iac4UZLUTVDlHBrcttvbW+JVLWQQoIwrDulwScSXNnBuOGsQUSiUqUEkpSwUdBifC/ix5QFKr35f0j1XopRUUyiIVThJngq6nrj1k0yCSOrxHEA4MOU1pxVISi5s862JUIlT5c1YURLViISWJa4S+gJYHgTFt0l6SqrES8aAhctSrJJwFKgGsTZYZn1c5ZRS1M1ClFSECWk/KgKKmGnaU5J4/hARGuCtS+TPJ1Q6VKUoskEliWGbJSVKPkkE+UDIj0X+zCVSkTJs6WiWqUyOuVNIQoznTgZRYKYEW0VpGU6XSJUqpmSZMkykylFHaUpSlNkrtFgCGIA0OZ0lalzca4KcajZb7Z6afEU66Yy1Jl4UCWvEVTCUEE9Y5ZQUAxbK2cY9CSVBIDlRAAGpNgOcIDGu/s5k0y6j7eWB1QM4TjMKUpCCLKBOEi7vwiWlpxbigVze5kyWfhaNfI6aYaZFHgV1QkqlqmYvtcawTiToEJUSAncBllEf+0OmkSqkokSgnEBN63GVCYJvadIxFIS78tNcuEmKpakU2gtwboLSyhiS+WJL8w8e+1vRSjAKhT04Av/AA0ZeafGPBKYdtH+5P4iPpFUpR+/m+VxHN63+v2b+mk1dMzqdh0uJvhaZjqZSc8n+XfBafozTEgKpZIuW+yRpobMf5xLTSrQSMONJ0N+OUT0hagSHysPO4/HlHAmzr8kuytHRykCgk0shuMhHm9v00NqtjUQSf3Ony/ykBr5/LFhOUogWJL5eenjwg5Low4GxHMl2tpZ4dh5JdlRL2NRkf3SmD5PKR+Qgk7o7RgD91p3Of2Uv2g5kFJGEC24kZG1gIsE0TpANzxDiC2Hkl2UlPsGiv8Au1PvH2CSSHOuG3PSBI6O0ylt8NTADTqUPffaNBPlhPy2UWDs44/SISmWoOGLl767xA2w8kuyrnbBpQcPwtMFZH7JG/Rh7ecG/wD5+hABNNIBZyFSUjfkwvEypSpYuCA7Yzmbfhy0ziFLUpDdp0tcNrvZt25oVh5J9inY9CbfC0zs4HUoH/5jpvRikKQU01O506pPK4sYsJfbIOFnHdY8CNc97ecLJlFLscg9xqXbVmzgth5JdkCs6O0wb90pwC3yyEuLeENOw6JmNLTPvElAHMCLWXjKMZZrZBv6c9IF8SnExzawNufHhfKCw8kuynnbBoi2Gmkf/Uj/ANbwBOx6QW+Epy2plj8pZi5rAnCCAcQzINr62sdIpFTFm4J8yPzF4dsM5dnzvLjQ7M6PKmImKCkElPYIVZxcva1g3nGcTF3szbcyQkJQEs5KnD43sxOga1o9GWTXtORVe5DmyihbBQJTqkuOLGB/r2h4I0sNBw0EdxjSjKzQ9G+jhndslCkFKh2VdpMwghGINZiX4sM4qtp7PVIX1alS1K1CFYgOBLC/CJWyNvTKdKhKCQpaklSiHOFGSQMgCSXOd9IhVlQJkxczCE41FRAyBNyz6O8TFSyd8DbjX+gzOJLuSS7l7lwxvra0W3RzYCqqYEoXLHaGJKlMvA4xKSG7QbjFQlMWOxNpGnmdahIMwJIQTkkqtibUs4bj5Rck2tuSU1e5b9K+jZpVlRXLwLUrq0Yj1uB7EpawGTvdtYoutU4OIukDCXLjDkx0bRom7b2wuqUhcwDrEowKWLYwCSlRSLBVyC2drCIAMXBPFZckyq9iw2PsxdTM6tC5SZhyE1RRiO4Fi54Re9M+iRpT1qVyxKKUBKVKaYpaUgLZITd1AnP714zezK0SpqJpSF9WrEEq+UqF0u2gUxbVmtnFht3pJNqpaEzwlS5alFMwAJOFbOggWIBAY83zhSU8009hpxx35KZUwthvhd2ezsztk7MIJIlKmrCTMSl2SFTFEJDBkgliwYAbhbIQzEDCgCLqyLo2W1OgE2VSylrVJlrHWGatUxpZSSOrZQTmwya+KMZiIcA21Z2LZFjn5iNDtnpjOqJS5C0IEgpQmXLFuq6tsBCvvWDF89GjMv8ArSMtNTX5Fzxf4hsZVhSVMBYO7JBL+Qck2GpjbUn9n0xdGqZ1knrMaVJWJhMvqcJxErwsLl/+MYMB40NJ0smS5QpwhHw/VKlql37RW+OZi+6vESQwYcc4NTN1iEMVyU06UErKQpKsJbElyktqCQCRxaJPXKfNXMxXpVeJ0Zeo+D2f4dbT+v2EE9XeVzMIZ6u8vmYGc4cY5j2qHCeofeV6jDzOV3lczAWvDkiAaQ/rFd5XMxwnr7yuZ94R4UmArE7rFd48z7ww1CgXxK9R94cq8AUWgJkqCrnqLdpXMw3GrvK5mAdZDkLgM7TYYTFd4+ow4Tld5XqMMChHYhpAXSHqnKP3leomO6094+owPFDFENAJtBFzld48zDBNVvPOGKyhoV+ngIb3Op5SHSSEgFRcMD4Zi0aqg2dJIdUuX4YUgl8ozFEwU5Iz1D66WjTyJyS97tZ3328YUmz59JFnR0VMFAdVLItnLSQODtcxNqKGkYvIlPlZCfyGf68K6ROWhj2t5/X5RZy5rsQCTc5O411zjJyfY6QFGyaVRP2MvX7gfg1t+sTpXRumUm0hDtqgDx0z9obIkEnJQdjkzcLxoqdBAu1ruN3H+cTb7CkVSNh0odqaWXGqBnvFhwixotiUQw46aTdrdWnPiSMsomTJ5TcJzfMfnuiOqpxsSgljfPflxGcGT7FSCq6PUgV2aeSRuMlPLKBjY9Eb/CyXDWMtIuS2692vlE4TCUlvJuLOGzhnUHVi5vfIeD5mDOXYsURf2PRhV6WQDa3Upz1e3hEhWwqJSh+6yE6t1SR+X0gSUF1b0u2mV9bxMpyo/MQ+eYfkM4ecuwxRGV0epEG1LIULm8tL+BDPviwVsWhw/wBzkOzn7FNvp+ngshYKXA7RsSGL2+sSTKbtEkH9eWcNTl2JxRSDYFKTi+EpwkPbAhz4dm8Nn9HaMMfhJJB3Sk+zxcVUxLMSHGns0Qp8xRsk/puEJzfY8UUg2PTOQaWQOHVodt+QhEbApWWfh5BZjeWk2fw4jLSJxUQ5IFhre35xwWnflutn48WOsTm+x4og02wqPE5kSuAMsH8son/smi1p5LNn1afwZ2hElCWvwDlrZ5n6w7qiCScKgbWaz5B9RBk+yk2uAf7KpCphSySDZxLBuM/C0TlbBo0AA0sgqOvVp35QelllgSQQLgNfdf34RI2gQQAksSdWYEbjzhphnLsgL6PUjj92pwG/y0ud8MGx6V2NLIYGx6tABe3dLfziwkzShLEA79Dx1tu94UrSO0Pl3EX4+P8AKHYZy7K5Gx6Zr0cgD/tpP1a+/wAomU/R+kXf4WRb/TS3Jok0tSk9nTK/DKJgKAlk3fL9N4w0D1JdlQdhUYJHw0lzulJbduioXsSmSV/YSCCbBUpI+vsI0ypuGxU9vAcPE+cVNXJQXxDI5j6H9bolsanLsopmwKZWVPKTZz2Aw8OF4fT7ApQLyZR1+RP0tFqhCn7KnA0ax89DuMEklJIBD6XAN882hWGcuyq/Y9KM6aVb/TT4ai8FnbFpD8lPJ4/Zp/IRfiUm7jCC7cd7P+ERFywvLTT+l4LYZy7M1N2NTk2kyQzf4aX/AAhqej8lr08objhTnuJaLYJckAnzDWdmG7zhwVhS5B8jn9PwhWGcuyiTsmQpNpMi3/QPLS448IB+zKQ/4Mkf8BFxVS5dzYkDg8VS5IJsBy9lCCwyfZ4fJfNzziQCd55xGlm0PK472bwaSJKZh7x5mDicrvHmYhIESJYiGdMGSEz1d5XOCpqV99XqPvERJMFxWhG8WGE9ffVzMKZyu8eZgAzgiIRa3CpnL76vUfeH9evvq5n3gYNoaVb4DSkh6Zy++r1H3gyZq++v1GI9oUTIAVIkJmqH3lczpBFVC++r1H3iOhcdnAaqqDGervK9RgCpinfEr1H3hFQiRvgJe/wE65XeVzMNE5XeV6j7xwhWgDETrFd48zCiervq9RjgIRRgFiGTOX31eo+8IZq88SvUYEkwQKgLSTFE9Z++r1GE69feVzMCUYbj3QE7BviF95XqPvDjVr76/UfeI+Lwh6lAQCQZU9R++r1H3gZqFA/Mr1H3iKZl4apcBDmiWalfeV6jDkVC+8r1H3gCcofLMBaDfEr7y/UfeFVOV3lczDAIHNUNYCmqQ5VQrvK9R94RVQrvK9RhgUNIYpUBmzlzld5XMxxnK3nnAlGHpMBl8iyKQMewM28OMWcqglFjhTldhu/RgNOoBywN/q3CLShluAGs3D2vBJniJkrZ+zacg/ZJJGpSGOen8ovNn7Jp8P8AAlORqhO53yMUMucEqFu0NN404fSNPs+elYe438tN+kYtlZMhfs2Q/wDAljJ3Qk8nEWqdkUkywkSgws0tPjfs33QlRKSUmwcXGhsPDyg8iSQmwUC/6Y6xNhm+x6djUgt8PJU9n6pL+Vm84Wfsambs00pmzEtL7ssP6eJ1NKWRw4v+t0Hp0KDO9yd+XnrCthnLsrpOxJGEPSyBdyTKT4bn3mCTNg0oP93ktwlpy5PFtPTcWMOKNQHtkObboLYZy7KhXR+lKR+7yXsx6tPtf+kFk9HaQM9PJf8A7afwaLiWCkWBB4udf14RMp0OcgoeEO2Hkl2Z5OwKVj+6yPKWn2hyejtM96anb/tofmxvGgmykOCE+PP9eURqhUpId8J0vfwPAwMXkl2QKTo5SiyqWRrnLQz+mHzOj9H/APGk7rS0e0TaeqZTgONQP5wVe0ZZdkm5yzvqILHnPsrF9HKMpf4eQP8AxJy5RC/YNMmy6aRwPVJbwyYRa/EAsk3tkOJezD9NBJUsM5Szl2N35vBYZy7Kr9lUaQ6qaQzZ9Un28YCvZNBhChTSnJ+7KBtkzYd/GLRgXDdliWYZ+TaRIQE9XdGmjEnhfIeYNs4LYeSXZSq2RS/dpJK7aykAbmJa2/lBqfZVJkaSncH/AC0mx/42PvBuomquMsxnrubTygq5SmGHtK9mvwgTY85dlcnY9M+FVJTupyD1SfIOANIMno5TMD8NJvYtKT+nyiwpKdamQQM7AjJnvxiRUUSkXdh4H8N+TQbi8kuzLfsSmJOGmkNp9ml82uWtEeo2HThIxSJKe09paSTZNnZyM4tq8HEDkXt4Dx8NIr6ioJR2wosQBffbInKw5xDbHnLsr1bGp14lJppRA3IHnbC+msQ17Lp3/gSvKWnz+7F9SzCBhFhmbNnbQb7ecGpU2+Vw9y2WQ3uP6QWwzl2QEUFOEgqkSLZHqUOX324fWLOg2VRqBPwslyXDy0ZeLXjqsS1OgEJY21fxZ2aI2zyAspxEhrWfxGdoabDOXZPn7Cpks1PILu4EtDtbQDjAa/o3SsFinlDELjq02+lomIqANWO7U+Y4wYjEgEuOAPD9GCxZy7KSk2NTAt8LKIN7y0WfTK8Ardh0xV2ZEgADLq0jmwi+SkBiM7Z8PHOIVSC4Lh3uMzy0tD3HnLszlRsGQi/USj/wH/qBFbMo5SC3w8ovf5EnPwTGyn0wKCSXz/WcVS9mKISwe24crwrYZvs8MQrjBkrO884BLTBwI72bQDJvqecPlqI1POBoEOUmJOmK+RJkxT/MeZgsmoVvV4ufeA4eEPleEIceSamcrvK5n3h3Xr76vUYAgQXDCOpBET1aqVzPvD0zVd5XqMR0whmaQik0iUJyu+r1GEM9ffU3+4+8R8doekwFWmF65XeVzPvDFFT/ADK5mGqhWgCkKqarvK5mOTOV3leowhIhrwBQYTD3jzPvCmcs/eV6j7xHJhX3QBaHiYrvK8HPvHCavvK5mBmFCjALYIKhXeVzPvD5U5Q+8rmYjNxhwLQAmHXUKcHErmYf16j95XqPvETHD5aoClJNhJ6ifvHmYjFau8rnBZinEDKS0BM0mxJUw7zzgipyu8rmYFgJhVILQyEtuBFTzm6uZjhOOYUeZgRJhZY43gIvckJWvPGr1GDCapmxK5mAS8oVoRskh5nK7yuZhi1qN8R5mOAhkwwCa2EmTld5XMxwmq7yuZhjQQB8oZmkVEuCmFjotnnR4Cyc4UQsdCOhcBBCmOjok0DSoIYWOgOiPBysojq08I6OhEzHIg8nOOjoCoDznDNY6OgNGJrCnSOjoBApsIjIwkdAZPkLL0h8dHQGi4Bqyh0zSOjoBDBp4QVEJHQBHk5X5+8P3ef4R0dAWgaM/KEmQsdAT/Uin2jhHR0MwDyoMM46OhG8OBFwKZ7x0dAKQ0Q8R0dDJR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eg;base64,/9j/4AAQSkZJRgABAQAAAQABAAD/2wCEAAkGBxITEhUTExMVFRUWGBoYGBcXGB8YGBsXFxodFxcYHRoYHSggGBolGx0YITEiJSkrLi4uGB8zODMtNygtLisBCgoKDg0OGhAQGzUlICUtLS0tLS0vNS0tLS0tLS0tLS0tLS0tLS0tLS0tLS0tLS0tLS0tLS01LS0tLSstLS0tLf/AABEIALEBHAMBIgACEQEDEQH/xAAcAAABBQEBAQAAAAAAAAAAAAADAQIEBQYABwj/xABFEAABAgQDBAgDBQUHBAMBAAABAhEAAwQhEjFBBVFhkQYTIlJxgZLRFDKhI0KxwfAVJDPh8Qc0Q1NjcoJic4PSVJPCFv/EABoBAAMBAQEBAAAAAAAAAAAAAAABAgMEBQb/xAAmEQACAgEEAQQCAwAAAAAAAAAAAQIREgMhMVETBCJBgTLBBUJh/9oADAMBAAIRAxEAPwDw+HJlkvwzhkWezlgEYikO4uLcHbR4TYIrwiCoTBJrlRJABfQMI4pMWkS2JLlkktoCeQeGqEXux50sJJm4QxCUsO0d7tmBa8VlfMKlmyWFhhAAbQ2ztE27odKrIwTDhKdhvt5wiYt9gT0pWesCMABUSoOxGTNd30ht0rEuSomyClRScwWPiIQIi66QVaVqT1eHAQC4SAoq1CjmGtaKxA4ecEd1uEtnsR1CCrkqQWIYsDzDxZbJm4ZiQcGEntY0ggJFyb5Fni52/tGXMkoEooVdSVkoAmW+Vib4TfduhNtSSBVjZlAg5wqRrBwIfTqwkEAEjQhweBGsXRFkYSSEhZHZUSAfDOGtG92vW0yadcuUJJnIAJGF0ubTOrexZybbtYxUpJPiYnTbkt0VOlwBCIMqjUZfWt2AoIJ/6iCr8B9YKhTFxmC+QNxwP5x6DL2/TGkTLKZAqFSyso6sCUV3wBQFgsjDb+UGo3HhCjueYqkw8yokrViLlnN7BhyAYQVTROrtR3+hhmpfX7IaUQ5Um8GSRo0FDcIys9COimiOJZgiZO+CkjfDwRCs0jpIiTJW6B9XE5QEIlIgsT0NyEJfCCJiUECGlI0MFgtFojFO6BdXfxiYW3wiiBuh2TLSIXUuYVcoRLKRwgeGCzN6NfBGMsbo4oESLQ0tDsh6dEXq3gfVmJihDTDszekiEkboIICgtFhS0hUkm2XZuM3v9PxjW0uTzabOo0oKglRUAWAKWdydxzi42/RykJSe04AQkBmOHVRbP2imUkoVYh03cF2PvCCapikkkEuxvff4wNNtOxJpKhWjkDe/FrFvOLfY+xFTXUSMGFVwXIUR2XGl7+UQK2gVKVhXhfUJUC3i2Rh5JuicWlZol7FpxSiYVTCn+JiAAWSoMEsbNlyjKqIezs+ubRJVVTCScRunAf8AazYWyZuUSdj7EmVCmQU2IxAqAITqW1ESlgm2xtqT2RXAxtdjbEp5lJMUOtwrZRLDEOqJJCWHa1jO7Z2SZKjdOEk4BiBVh0cDK0RpVbNBQoLUkywyGPyjMsMr679YGs0sWCeL3QCowOcGLDpibE3FrQ1BES6HZ0ycSmXhKgHCSoJJGuF824RY7b6OrlJEwFPVEJF1AKKmZQAzNwTbfFOaUsScW1Zb9C9l080LWTM6xCSCkgFB6wFLggO7PY/WKDbNHKlTTLlmYcBKVGYAHUM2AGXE5/iCXPWEdWFEIJCiBZ1JyJbNtN0FCVz5oBWnGthiWoJBIDB1G2gDmGoNScm9hOScUqIJjQdCaGTMnjGpYXLImJZsBCCDezi7RI2h0MnS5KFHAFjGZrrASkAjDclsn5xm5U1aQtKSWUGU2oBdvCJbWoniyqwe6LnpbQyJM5SJfWFZOJTsEAL7QCWDnPPyvFCYkrnrmFIWpyAEAqOSQbAncH1jRjoVPNOVEIxlaSn7RLdXhLl3bMg+UPJQismKnJ7Iy0hXaT/uH4x7XNWEJcpBc5Yb/WPFjKwrAdJZQukuM8wdRxj1OVtSlWHVUoByYzBzzvveOb1V7HR6dN3RZSiiYSMAa7kJ/PLziyoKRCSSUJ+U2w33gPxiqptq0wYGqkMP+tPI3vFpI6QURbHUScs8aSR5vnHJR0OE+mR1Sh1jgDe2EExOkyk4rSwfLfw94HN2zs9iU1ErexmJz58dIDK23SBP96kZ98fkd/KCmGE+mTqkJ+6kB9f6iAMBYoAJzs48LAPEadtqlLH4inDHITEk/jaBft2lz+Jk4h/qJbLc/wCnh7hhPpkxctJfEG/4jc/jDESJWEghzocLgvcecR/27Skf3mSOHWJbwzeGjbdLf95kn/yJ984Awl0HVIRk1zvTd7cG5RDrqBKybBuCQD/LOFn7cpGP7xJfT7RJNjY55xFk9IqUkHrpT6uoC27PN4QYy6JM2UAzpG75QB9YRchAGIJBJO7y8v5wEbcpXf4iXf8A1E24Zw5e2qVWdRKAs3bBy4vD3DCXQFdGgh8Ivo3NojVEpGRSDqC1v15xJO1qQn+8Shp84hk3adM38eS+nbSfM3ihYS6IC5SSMYSGfRueURDSvdUsP/tESjtOnYvOlHIjtJ94cra1Mf8AElesD84e4sZdHjwEWFHWlASAkMC5fU/laIIzgiBHfSZy3QQgPbL8oezQbZ6ZZWEzAshRA7BDgmwNwXvF50go5SJaFMvEwlpwkYez3izvnbVtIHOmkJRtWVeztqqkpV1YGJRDqN2CcgBxLvAKqcFLUoJbEcTPkTc+TvEeCU5S4xOUvcAsW4Fix8oaSuyW9qHgWfy8xp9Rzidsiu6hZmBIUoJIS+QUq2I72D2jXTdj0gogopnYE/bAApE3tgJAU4bC2G4FmjELZywYaAl2Ggdg/KCElNMUk4tEjaFaZxStYGMJwqIyLEkFtDcjyERGzLWGvjlDzGz2XsylVRrKUzgJgxEKKSt5JJIQQliHfTWFOS0ktginNmNo5wlzErKcQScQS7OR8txpiaJu1dtLqUoE0AqllWFSbdlTOkjgQGP9TAnlCldgKSnQKIUfMgAfSOSiLxTdiypUPloJsHOZtuAcnyDnyhZiI3v9meyqaapUxSZgmS0lKsSk9URNBQG7LhRGIMTrq8ZjpLSSZU9UmSmcOrJQozVJKioZsEgAJ3b+EOOonJxoTjSUhK/pIubLXJKAJRCRLA+ZHVthL/ecBj4240slJJYOSWAGrmwhSmNP0Co5EyoGPGJkv7VKnHVsgg9oM4Ytrf8AGHWnFtIe83RmVRcy+kakyRT9WnqerUhQvjUVOVLd2BxGwZm5gvTCkkSpykS0zMRONSlKBQy+12AA7XzJ0a+cUIh0tSKbDeDoSWLgGJ5ltlEFKMotk0s1v4a/Sr2jPX+D1/4mqn9fsjlMPSmCKppg/wANfoPtDvhl/wCWv0n2jnPZVACWhQLQT4dfcX6T7Qoppn+Wv0n2gHaGJIyhihwh6qdb/Iv0n2h3w0zuL9J9oBOSYICEg/wsz/LX6T7QiKWYf8NfpV7QBsBnZRFIieqlW38NfpPtAVUaz/hr9J9oDPUVgQI6DLpJg+4r0n2hhkL7qvSfaAngYnwhFJgokL7ivSfaFMhZ+4r0mGLaiOpENKYkGSvuq9J9oQyVdxXpMMlpFABFpTbMWpKzhIKQCkN8xe4G/suYqcUWlBtTqwElOIOXJ0Bswv5xvJutj51JfIFlIUM0qFxvG4xwJYhyxLtx3+MDe7C/GDYDZwzhx4HIxaozZabG6OzpznAoIwKUFNYkDsgHV1NbxiFU0MyUQJktSCcgoMW8It+jfSI0iF4QVKWpJYlkpSnMj/qU5GWg8Irtq1QmTlzAVELUVDF8we7Hwy8omOWTvgcqr/RorZjlWNWJSSk3zSQxT/tbTKJeytkTp5HVy1KTiCVKAcJci5OgYvEAS1YQtjhKikHRwASORHOLbovtb4WaZpxEhCgEJLBSjYBR7oufECNHde0hc7jNtbGmyFreWrqgspSsiyhmm+pZor01CwpJC1Aosi/y623C58Xiy6RbYNUtEw4goIwqSSSkEE3S5yIbjbWK5NOopUsB0pwhRGhU+Hmx5Qo24rLkJUnsLRUM2YSJaFLIuyQ7PwEXG1ujU+SScC1S0oQTMbsglIxAn/diHKK/Y09MqfLmrxYUKxKCSyiBfD4KLA8CYt+kfSb4yXLBQZakKU6Ul5agpsKm74ZvPyhe9TSXA/bi+ylE5WHq8RwFWIpexUzAkakD84IUTZ8y2KZMUw3qLBhxJYeMCp5SlnCkFRYlhmyQVH6AnyhG8jv47432fBkXlT0KrBJlTBImKUorxoCTiQAQEEjQHtF/CKFKlJxJBIxWUAcwC7Fsw+mUbfbXTlM6mm0uGYE4UCXNKyVqwEYhMD5LAIzOYeMVKlKUtKEh1KUEpGpUosBzaMdPJr3mkqv2jJilrKQSVEAISDezlkh9HJbxi8p+h1WqnXN6mZiTMSnBh7RSUklTa3wjnFEtJcgi4sRxFiI2VH02wUopClZSZSkmdjPWJmLcukdxJLM7sBuYrUyVYBGn+RkUy1ImALBCkrAKTmCCLGPoqVXFSSQbcbWy1zj50pycSf8AcPxj3s9diIwq+jfXL6Rzes2x+zb0/wAlwliBiUyc3/JhCJLHsq1iBT084gAZP4eOkEk0MzH2lBgcmz1f5Y4rOgLVSykuSAC/6taElnFqQMs/q+kNrKEuHUSxuG/PWHdRZ05cf6WhjC1ku4GR/XL+UIlBGRJ4Z58d8FRNNiQdfaFKSxzA+nvAIVa3F93K19YFT4sTfdNj4jjxMcQ6Xzv/AC3ODD56DLDgF+H1GkMARQyFu5AULDXX73lEYpU5LW0a7eLi+QESFg9WQXBXrexG+0CkzJiQUsTZw1jlx4fnEsCGZKjYAEPdw4bQ34fhEKspnJSpjvI8Tk3D+kXaJ+E7yQ+ZBB+8wy3WgM+nKg4JsHbxvn9M4KGU8qUokOXz8HBt4W/Qh5JCjowLX0PHUZwaRTEkC7EONBc5NpDl0RKg7nc7ngXPKEgK9Tlm+bc/5wxctT5J9TflE+dJazAnTfbiPGIipYftEA7rRaA+en4Q9KYYmLSj2TMWFHCXYFIte928o9JtLk5ab4BbMbrEgyxMCiEsXGZZxhIvGl2/Np+qSZctCyPs8QJZGZFgbn5s/rGXnSlS1MoMoZh8uRjscJwtp2LKlVHEiHylMQSAoAuxyPAsQeUW+xej8yffCyChZCnDYgGSDe3a37jEKroZkohMxOEkOxIJbwBLRaabqyWmlZtpkumTSYepQpSUCeZBWoFJUm6iQpyALnK3lGGWXJLAcBkOAdzDXu7l9+t87xN2XsybPUyEkpxAKII7IJFyHdtfKFCK007YSbm9kQAWL8Y9I6OmlXSYFS5aVT3V1HWKBmmSSUFJJKkuob9TnGP2/sCdTqJKCJRURLWSBiD2YO5LM9oqQ/Jm8soUo+RKmCeL3QacsLUVJSlAOSQSQBpdRJPjDA8Sdl7OnTyUyUdYoByAUgtv7RDxb9IOik+nJUEEykpQ8xw2IpGIXLk43sOEa5xTSvcjFtWaT+zKbRhK5tRLlyjLaWJ6lqAV1rgpKCWxMHcaHLOM70yTKRVTJMmnRIRKJSAFqWVahZUtRzDEAaHWM+FaabvHP8Byg1JTzJq0oQMS1WSCQHYWAKiBpYQowxk5WDlaoGI1/wDZ3Mp+vxT5aAJI63rypSSjCQACHwm5tZ3GsAq+g9WinlTBKV1hVM61DpBQEkBBuprgKPmIy+VuNw9rZG1jrA2tSLSYJODto1f9ovw6akinkpShYE0TQsqMzrHJI7RSlOLFYajTKMkqCJQVEJG9gCWFzxsA5jTjoLV/DqWZKutExITLdLmWUnEuxb5inXQw7UIpNhTk7SMnL0ixE9XeV6j7xCmSilRSrMFjcG/iLRLtGPqPg9r+H4n9fsMJ6++r1GEM5eeJXqPvA0KjjHMe3tQ7rln7yvUYQTld5XqMMAEKBAKggmr76uZ94cqcvvK9R94GBHKTAOh/XLH3leoxypy++r1H3hEiEUWgHSCCavvK5n3hpmq7yuZ94YhUNUokwCdUKqervK5n3hUz1b1eow0IhVQCxO61XeVzMIZy+8rmYRMOgFiMM1XeVzMCMxXeVzPvBVwIpgM5RKBEXeydtdSkJCHDkrc6GzJ3W+sUaBBUIO+OpxT2Z8tdcDlM9iSH1zPE8YIpBDOMwD4g5GD7LCDNSmZLMxKlBLBRSblnBH5/SNJ0ol0yEpMtAUf4QIW6U4Hb5T2lZ2O6E5VJIMbVldsLbhpULwoxKWpPzHsBKc7D7xch9GGcQqyaFzFrD9olV7kPdn4ZeDRGh8lYBBICgM0kkAjxBcRaik7M3JtUP6o4cTHCSUvo4AJHIjnEzYleKeaZjFRCFBKQWBKrdrekBy29vGNlUUlH8F/CcpT8R1HWELTjGEEqBcpa/gBHn5Ny3Iac4UZLUTVDlHBrcttvbW+JVLWQQoIwrDulwScSXNnBuOGsQUSiUqUEkpSwUdBifC/ix5QFKr35f0j1XopRUUyiIVThJngq6nrj1k0yCSOrxHEA4MOU1pxVISi5s862JUIlT5c1YURLViISWJa4S+gJYHgTFt0l6SqrES8aAhctSrJJwFKgGsTZYZn1c5ZRS1M1ClFSECWk/KgKKmGnaU5J4/hARGuCtS+TPJ1Q6VKUoskEliWGbJSVKPkkE+UDIj0X+zCVSkTJs6WiWqUyOuVNIQoznTgZRYKYEW0VpGU6XSJUqpmSZMkykylFHaUpSlNkrtFgCGIA0OZ0lalzca4KcajZb7Z6afEU66Yy1Jl4UCWvEVTCUEE9Y5ZQUAxbK2cY9CSVBIDlRAAGpNgOcIDGu/s5k0y6j7eWB1QM4TjMKUpCCLKBOEi7vwiWlpxbigVze5kyWfhaNfI6aYaZFHgV1QkqlqmYvtcawTiToEJUSAncBllEf+0OmkSqkokSgnEBN63GVCYJvadIxFIS78tNcuEmKpakU2gtwboLSyhiS+WJL8w8e+1vRSjAKhT04Av/AA0ZeafGPBKYdtH+5P4iPpFUpR+/m+VxHN63+v2b+mk1dMzqdh0uJvhaZjqZSc8n+XfBafozTEgKpZIuW+yRpobMf5xLTSrQSMONJ0N+OUT0hagSHysPO4/HlHAmzr8kuytHRykCgk0shuMhHm9v00NqtjUQSf3Ony/ykBr5/LFhOUogWJL5eenjwg5Low4GxHMl2tpZ4dh5JdlRL2NRkf3SmD5PKR+Qgk7o7RgD91p3Of2Uv2g5kFJGEC24kZG1gIsE0TpANzxDiC2Hkl2UlPsGiv8Au1PvH2CSSHOuG3PSBI6O0ylt8NTADTqUPffaNBPlhPy2UWDs44/SISmWoOGLl767xA2w8kuyrnbBpQcPwtMFZH7JG/Rh7ecG/wD5+hABNNIBZyFSUjfkwvEypSpYuCA7Yzmbfhy0ziFLUpDdp0tcNrvZt25oVh5J9inY9CbfC0zs4HUoH/5jpvRikKQU01O506pPK4sYsJfbIOFnHdY8CNc97ecLJlFLscg9xqXbVmzgth5JdkCs6O0wb90pwC3yyEuLeENOw6JmNLTPvElAHMCLWXjKMZZrZBv6c9IF8SnExzawNufHhfKCw8kuynnbBoi2Gmkf/Uj/ANbwBOx6QW+Epy2plj8pZi5rAnCCAcQzINr62sdIpFTFm4J8yPzF4dsM5dnzvLjQ7M6PKmImKCkElPYIVZxcva1g3nGcTF3szbcyQkJQEs5KnD43sxOga1o9GWTXtORVe5DmyihbBQJTqkuOLGB/r2h4I0sNBw0EdxjSjKzQ9G+jhndslCkFKh2VdpMwghGINZiX4sM4qtp7PVIX1alS1K1CFYgOBLC/CJWyNvTKdKhKCQpaklSiHOFGSQMgCSXOd9IhVlQJkxczCE41FRAyBNyz6O8TFSyd8DbjX+gzOJLuSS7l7lwxvra0W3RzYCqqYEoXLHaGJKlMvA4xKSG7QbjFQlMWOxNpGnmdahIMwJIQTkkqtibUs4bj5Rck2tuSU1e5b9K+jZpVlRXLwLUrq0Yj1uB7EpawGTvdtYoutU4OIukDCXLjDkx0bRom7b2wuqUhcwDrEowKWLYwCSlRSLBVyC2drCIAMXBPFZckyq9iw2PsxdTM6tC5SZhyE1RRiO4Fi54Re9M+iRpT1qVyxKKUBKVKaYpaUgLZITd1AnP714zezK0SpqJpSF9WrEEq+UqF0u2gUxbVmtnFht3pJNqpaEzwlS5alFMwAJOFbOggWIBAY83zhSU8009hpxx35KZUwthvhd2ezsztk7MIJIlKmrCTMSl2SFTFEJDBkgliwYAbhbIQzEDCgCLqyLo2W1OgE2VSylrVJlrHWGatUxpZSSOrZQTmwya+KMZiIcA21Z2LZFjn5iNDtnpjOqJS5C0IEgpQmXLFuq6tsBCvvWDF89GjMv8ArSMtNTX5Fzxf4hsZVhSVMBYO7JBL+Qck2GpjbUn9n0xdGqZ1knrMaVJWJhMvqcJxErwsLl/+MYMB40NJ0smS5QpwhHw/VKlql37RW+OZi+6vESQwYcc4NTN1iEMVyU06UErKQpKsJbElyktqCQCRxaJPXKfNXMxXpVeJ0Zeo+D2f4dbT+v2EE9XeVzMIZ6u8vmYGc4cY5j2qHCeofeV6jDzOV3lczAWvDkiAaQ/rFd5XMxwnr7yuZ94R4UmArE7rFd48z7ww1CgXxK9R94cq8AUWgJkqCrnqLdpXMw3GrvK5mAdZDkLgM7TYYTFd4+ow4Tld5XqMMChHYhpAXSHqnKP3leomO6094+owPFDFENAJtBFzld48zDBNVvPOGKyhoV+ngIb3Op5SHSSEgFRcMD4Zi0aqg2dJIdUuX4YUgl8ozFEwU5Iz1D66WjTyJyS97tZ3328YUmz59JFnR0VMFAdVLItnLSQODtcxNqKGkYvIlPlZCfyGf68K6ROWhj2t5/X5RZy5rsQCTc5O411zjJyfY6QFGyaVRP2MvX7gfg1t+sTpXRumUm0hDtqgDx0z9obIkEnJQdjkzcLxoqdBAu1ruN3H+cTb7CkVSNh0odqaWXGqBnvFhwixotiUQw46aTdrdWnPiSMsomTJ5TcJzfMfnuiOqpxsSgljfPflxGcGT7FSCq6PUgV2aeSRuMlPLKBjY9Eb/CyXDWMtIuS2692vlE4TCUlvJuLOGzhnUHVi5vfIeD5mDOXYsURf2PRhV6WQDa3Upz1e3hEhWwqJSh+6yE6t1SR+X0gSUF1b0u2mV9bxMpyo/MQ+eYfkM4ecuwxRGV0epEG1LIULm8tL+BDPviwVsWhw/wBzkOzn7FNvp+ngshYKXA7RsSGL2+sSTKbtEkH9eWcNTl2JxRSDYFKTi+EpwkPbAhz4dm8Nn9HaMMfhJJB3Sk+zxcVUxLMSHGns0Qp8xRsk/puEJzfY8UUg2PTOQaWQOHVodt+QhEbApWWfh5BZjeWk2fw4jLSJxUQ5IFhre35xwWnflutn48WOsTm+x4og02wqPE5kSuAMsH8son/smi1p5LNn1afwZ2hElCWvwDlrZ5n6w7qiCScKgbWaz5B9RBk+yk2uAf7KpCphSySDZxLBuM/C0TlbBo0AA0sgqOvVp35QelllgSQQLgNfdf34RI2gQQAksSdWYEbjzhphnLsgL6PUjj92pwG/y0ud8MGx6V2NLIYGx6tABe3dLfziwkzShLEA79Dx1tu94UrSO0Pl3EX4+P8AKHYZy7K5Gx6Zr0cgD/tpP1a+/wAomU/R+kXf4WRb/TS3Jok0tSk9nTK/DKJgKAlk3fL9N4w0D1JdlQdhUYJHw0lzulJbduioXsSmSV/YSCCbBUpI+vsI0ypuGxU9vAcPE+cVNXJQXxDI5j6H9bolsanLsopmwKZWVPKTZz2Aw8OF4fT7ApQLyZR1+RP0tFqhCn7KnA0ax89DuMEklJIBD6XAN882hWGcuyq/Y9KM6aVb/TT4ai8FnbFpD8lPJ4/Zp/IRfiUm7jCC7cd7P+ERFywvLTT+l4LYZy7M1N2NTk2kyQzf4aX/AAhqej8lr08objhTnuJaLYJckAnzDWdmG7zhwVhS5B8jn9PwhWGcuyiTsmQpNpMi3/QPLS448IB+zKQ/4Mkf8BFxVS5dzYkDg8VS5IJsBy9lCCwyfZ4fJfNzziQCd55xGlm0PK472bwaSJKZh7x5mDicrvHmYhIESJYiGdMGSEz1d5XOCpqV99XqPvERJMFxWhG8WGE9ffVzMKZyu8eZgAzgiIRa3CpnL76vUfeH9evvq5n3gYNoaVb4DSkh6Zy++r1H3gyZq++v1GI9oUTIAVIkJmqH3lczpBFVC++r1H3iOhcdnAaqqDGervK9RgCpinfEr1H3hFQiRvgJe/wE65XeVzMNE5XeV6j7xwhWgDETrFd48zCiervq9RjgIRRgFiGTOX31eo+8IZq88SvUYEkwQKgLSTFE9Z++r1GE69feVzMCUYbj3QE7BviF95XqPvDjVr76/UfeI+Lwh6lAQCQZU9R++r1H3gZqFA/Mr1H3iKZl4apcBDmiWalfeV6jDkVC+8r1H3gCcofLMBaDfEr7y/UfeFVOV3lczDAIHNUNYCmqQ5VQrvK9R94RVQrvK9RhgUNIYpUBmzlzld5XMxxnK3nnAlGHpMBl8iyKQMewM28OMWcqglFjhTldhu/RgNOoBywN/q3CLShluAGs3D2vBJniJkrZ+zacg/ZJJGpSGOen8ovNn7Jp8P8AAlORqhO53yMUMucEqFu0NN404fSNPs+elYe438tN+kYtlZMhfs2Q/wDAljJ3Qk8nEWqdkUkywkSgws0tPjfs33QlRKSUmwcXGhsPDyg8iSQmwUC/6Y6xNhm+x6djUgt8PJU9n6pL+Vm84Wfsambs00pmzEtL7ssP6eJ1NKWRw4v+t0Hp0KDO9yd+XnrCthnLsrpOxJGEPSyBdyTKT4bn3mCTNg0oP93ktwlpy5PFtPTcWMOKNQHtkObboLYZy7KhXR+lKR+7yXsx6tPtf+kFk9HaQM9PJf8A7afwaLiWCkWBB4udf14RMp0OcgoeEO2Hkl2Z5OwKVj+6yPKWn2hyejtM96anb/tofmxvGgmykOCE+PP9eURqhUpId8J0vfwPAwMXkl2QKTo5SiyqWRrnLQz+mHzOj9H/APGk7rS0e0TaeqZTgONQP5wVe0ZZdkm5yzvqILHnPsrF9HKMpf4eQP8AxJy5RC/YNMmy6aRwPVJbwyYRa/EAsk3tkOJezD9NBJUsM5Szl2N35vBYZy7Kr9lUaQ6qaQzZ9Un28YCvZNBhChTSnJ+7KBtkzYd/GLRgXDdliWYZ+TaRIQE9XdGmjEnhfIeYNs4LYeSXZSq2RS/dpJK7aykAbmJa2/lBqfZVJkaSncH/AC0mx/42PvBuomquMsxnrubTygq5SmGHtK9mvwgTY85dlcnY9M+FVJTupyD1SfIOANIMno5TMD8NJvYtKT+nyiwpKdamQQM7AjJnvxiRUUSkXdh4H8N+TQbi8kuzLfsSmJOGmkNp9ml82uWtEeo2HThIxSJKe09paSTZNnZyM4tq8HEDkXt4Dx8NIr6ioJR2wosQBffbInKw5xDbHnLsr1bGp14lJppRA3IHnbC+msQ17Lp3/gSvKWnz+7F9SzCBhFhmbNnbQb7ecGpU2+Vw9y2WQ3uP6QWwzl2QEUFOEgqkSLZHqUOX324fWLOg2VRqBPwslyXDy0ZeLXjqsS1OgEJY21fxZ2aI2zyAspxEhrWfxGdoabDOXZPn7Cpks1PILu4EtDtbQDjAa/o3SsFinlDELjq02+lomIqANWO7U+Y4wYjEgEuOAPD9GCxZy7KSk2NTAt8LKIN7y0WfTK8Ardh0xV2ZEgADLq0jmwi+SkBiM7Z8PHOIVSC4Lh3uMzy0tD3HnLszlRsGQi/USj/wH/qBFbMo5SC3w8ovf5EnPwTGyn0wKCSXz/WcVS9mKISwe24crwrYZvs8MQrjBkrO884BLTBwI72bQDJvqecPlqI1POBoEOUmJOmK+RJkxT/MeZgsmoVvV4ufeA4eEPleEIceSamcrvK5n3h3Xr76vUYAgQXDCOpBET1aqVzPvD0zVd5XqMR0whmaQik0iUJyu+r1GEM9ffU3+4+8R8doekwFWmF65XeVzPvDFFT/ADK5mGqhWgCkKqarvK5mOTOV3leowhIhrwBQYTD3jzPvCmcs/eV6j7xHJhX3QBaHiYrvK8HPvHCavvK5mBmFCjALYIKhXeVzPvD5U5Q+8rmYjNxhwLQAmHXUKcHErmYf16j95XqPvETHD5aoClJNhJ6ifvHmYjFau8rnBZinEDKS0BM0mxJUw7zzgipyu8rmYFgJhVILQyEtuBFTzm6uZjhOOYUeZgRJhZY43gIvckJWvPGr1GDCapmxK5mAS8oVoRskh5nK7yuZhi1qN8R5mOAhkwwCa2EmTld5XMxwmq7yuZhjQQB8oZmkVEuCmFjotnnR4Cyc4UQsdCOhcBBCmOjok0DSoIYWOgOiPBysojq08I6OhEzHIg8nOOjoCoDznDNY6OgNGJrCnSOjoBApsIjIwkdAZPkLL0h8dHQGi4Bqyh0zSOjoBDBp4QVEJHQBHk5X5+8P3ef4R0dAWgaM/KEmQsdAT/Uin2jhHR0MwDyoMM46OhG8OBFwKZ7x0dAKQ0Q8R0dDJR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90600" y="990600"/>
            <a:ext cx="6934200" cy="3785652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Tuesday, April 12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, 2016</a:t>
            </a:r>
          </a:p>
          <a:p>
            <a:endParaRPr lang="en-US" sz="2000" b="1" dirty="0"/>
          </a:p>
          <a:p>
            <a:r>
              <a:rPr lang="en-US" sz="2000" b="1" dirty="0" smtClean="0"/>
              <a:t>Fill out </a:t>
            </a:r>
            <a:r>
              <a:rPr lang="en-US" sz="2000" b="1" u="sng" dirty="0" smtClean="0"/>
              <a:t>Table of Contents</a:t>
            </a:r>
          </a:p>
          <a:p>
            <a:endParaRPr lang="en-US" sz="2000" b="1" u="sng" dirty="0" smtClean="0"/>
          </a:p>
          <a:p>
            <a:r>
              <a:rPr lang="en-US" sz="2000" dirty="0" smtClean="0"/>
              <a:t>Pg. 100-101) Who’s Who: Reformers</a:t>
            </a:r>
          </a:p>
          <a:p>
            <a:r>
              <a:rPr lang="en-US" sz="2000" dirty="0" smtClean="0"/>
              <a:t>Pg. 102) UGRR Map</a:t>
            </a:r>
          </a:p>
          <a:p>
            <a:r>
              <a:rPr lang="en-US" sz="2000" dirty="0" smtClean="0"/>
              <a:t>Pg. 103) Civil War Vocabulary</a:t>
            </a:r>
          </a:p>
          <a:p>
            <a:r>
              <a:rPr lang="en-US" sz="2000" dirty="0" smtClean="0"/>
              <a:t>Pg. 104-105) Causes of the Civil War</a:t>
            </a:r>
          </a:p>
          <a:p>
            <a:r>
              <a:rPr lang="en-US" sz="2000" dirty="0" smtClean="0"/>
              <a:t>Pg. 106) Causes Quiz</a:t>
            </a:r>
          </a:p>
          <a:p>
            <a:r>
              <a:rPr lang="en-US" sz="2000" dirty="0" smtClean="0"/>
              <a:t>Pg. 107) Northern Leaders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Pg. 108-109) Northern Leader Journal Entry</a:t>
            </a:r>
          </a:p>
          <a:p>
            <a:r>
              <a:rPr lang="en-US" sz="2000" dirty="0" smtClean="0"/>
              <a:t>Pg. 110) Southern Leaders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58674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Today I will: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Take the information I learned about the Northern Leaders and creatively show my knowledge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036" name="Picture 12" descr="http://cdn2.americancivilwar.com/americancivilwar-cdn/north/grant_standing_prom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590800"/>
            <a:ext cx="2419350" cy="3305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blog.smartpress.com/wp-content/uploads/2013/07/Flag.jpg"/>
          <p:cNvPicPr>
            <a:picLocks noChangeAspect="1" noChangeArrowheads="1"/>
          </p:cNvPicPr>
          <p:nvPr/>
        </p:nvPicPr>
        <p:blipFill>
          <a:blip r:embed="rId2" cstate="print">
            <a:lum contrast="-3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AutoShape 2" descr="data:image/jpeg;base64,/9j/4AAQSkZJRgABAQAAAQABAAD/2wCEAAkGBxITEhUTExMVFRUWGBoYGBcXGB8YGBsXFxodFxcYHRoYHSggGBolGx0YITEiJSkrLi4uGB8zODMtNygtLisBCgoKDg0OGhAQGzUlICUtLS0tLS0vNS0tLS0tLS0tLS0tLS0tLS0tLS0tLS0tLS0tLS0tLS01LS0tLSstLS0tLf/AABEIALEBHAMBIgACEQEDEQH/xAAcAAABBQEBAQAAAAAAAAAAAAADAQIEBQYABwj/xABFEAABAgQDBAgDBQUHBAMBAAABAhEAAwQhEjFBBVFhkQYTIlJxgZLRFDKhI0KxwfAVJDPh8Qc0Q1NjcoJic4PSVJPCFv/EABoBAAMBAQEBAAAAAAAAAAAAAAABAgMEBQb/xAAmEQACAgEEAQQCAwAAAAAAAAAAAQIREgMhMVETBCJBgTLBBUJh/9oADAMBAAIRAxEAPwDw+HJlkvwzhkWezlgEYikO4uLcHbR4TYIrwiCoTBJrlRJABfQMI4pMWkS2JLlkktoCeQeGqEXux50sJJm4QxCUsO0d7tmBa8VlfMKlmyWFhhAAbQ2ztE27odKrIwTDhKdhvt5wiYt9gT0pWesCMABUSoOxGTNd30ht0rEuSomyClRScwWPiIQIi66QVaVqT1eHAQC4SAoq1CjmGtaKxA4ecEd1uEtnsR1CCrkqQWIYsDzDxZbJm4ZiQcGEntY0ggJFyb5Fni52/tGXMkoEooVdSVkoAmW+Vib4TfduhNtSSBVjZlAg5wqRrBwIfTqwkEAEjQhweBGsXRFkYSSEhZHZUSAfDOGtG92vW0yadcuUJJnIAJGF0ubTOrexZybbtYxUpJPiYnTbkt0VOlwBCIMqjUZfWt2AoIJ/6iCr8B9YKhTFxmC+QNxwP5x6DL2/TGkTLKZAqFSyso6sCUV3wBQFgsjDb+UGo3HhCjueYqkw8yokrViLlnN7BhyAYQVTROrtR3+hhmpfX7IaUQ5Um8GSRo0FDcIys9COimiOJZgiZO+CkjfDwRCs0jpIiTJW6B9XE5QEIlIgsT0NyEJfCCJiUECGlI0MFgtFojFO6BdXfxiYW3wiiBuh2TLSIXUuYVcoRLKRwgeGCzN6NfBGMsbo4oESLQ0tDsh6dEXq3gfVmJihDTDszekiEkboIICgtFhS0hUkm2XZuM3v9PxjW0uTzabOo0oKglRUAWAKWdydxzi42/RykJSe04AQkBmOHVRbP2imUkoVYh03cF2PvCCapikkkEuxvff4wNNtOxJpKhWjkDe/FrFvOLfY+xFTXUSMGFVwXIUR2XGl7+UQK2gVKVhXhfUJUC3i2Rh5JuicWlZol7FpxSiYVTCn+JiAAWSoMEsbNlyjKqIezs+ubRJVVTCScRunAf8AazYWyZuUSdj7EmVCmQU2IxAqAITqW1ESlgm2xtqT2RXAxtdjbEp5lJMUOtwrZRLDEOqJJCWHa1jO7Z2SZKjdOEk4BiBVh0cDK0RpVbNBQoLUkywyGPyjMsMr679YGs0sWCeL3QCowOcGLDpibE3FrQ1BES6HZ0ycSmXhKgHCSoJJGuF824RY7b6OrlJEwFPVEJF1AKKmZQAzNwTbfFOaUsScW1Zb9C9l080LWTM6xCSCkgFB6wFLggO7PY/WKDbNHKlTTLlmYcBKVGYAHUM2AGXE5/iCXPWEdWFEIJCiBZ1JyJbNtN0FCVz5oBWnGthiWoJBIDB1G2gDmGoNScm9hOScUqIJjQdCaGTMnjGpYXLImJZsBCCDezi7RI2h0MnS5KFHAFjGZrrASkAjDclsn5xm5U1aQtKSWUGU2oBdvCJbWoniyqwe6LnpbQyJM5SJfWFZOJTsEAL7QCWDnPPyvFCYkrnrmFIWpyAEAqOSQbAncH1jRjoVPNOVEIxlaSn7RLdXhLl3bMg+UPJQismKnJ7Iy0hXaT/uH4x7XNWEJcpBc5Yb/WPFjKwrAdJZQukuM8wdRxj1OVtSlWHVUoByYzBzzvveOb1V7HR6dN3RZSiiYSMAa7kJ/PLziyoKRCSSUJ+U2w33gPxiqptq0wYGqkMP+tPI3vFpI6QURbHUScs8aSR5vnHJR0OE+mR1Sh1jgDe2EExOkyk4rSwfLfw94HN2zs9iU1ErexmJz58dIDK23SBP96kZ98fkd/KCmGE+mTqkJ+6kB9f6iAMBYoAJzs48LAPEadtqlLH4inDHITEk/jaBft2lz+Jk4h/qJbLc/wCnh7hhPpkxctJfEG/4jc/jDESJWEghzocLgvcecR/27Skf3mSOHWJbwzeGjbdLf95kn/yJ984Awl0HVIRk1zvTd7cG5RDrqBKybBuCQD/LOFn7cpGP7xJfT7RJNjY55xFk9IqUkHrpT6uoC27PN4QYy6JM2UAzpG75QB9YRchAGIJBJO7y8v5wEbcpXf4iXf8A1E24Zw5e2qVWdRKAs3bBy4vD3DCXQFdGgh8Ivo3NojVEpGRSDqC1v15xJO1qQn+8Shp84hk3adM38eS+nbSfM3ihYS6IC5SSMYSGfRueURDSvdUsP/tESjtOnYvOlHIjtJ94cra1Mf8AElesD84e4sZdHjwEWFHWlASAkMC5fU/laIIzgiBHfSZy3QQgPbL8oezQbZ6ZZWEzAshRA7BDgmwNwXvF50go5SJaFMvEwlpwkYez3izvnbVtIHOmkJRtWVeztqqkpV1YGJRDqN2CcgBxLvAKqcFLUoJbEcTPkTc+TvEeCU5S4xOUvcAsW4Fix8oaSuyW9qHgWfy8xp9Rzidsiu6hZmBIUoJIS+QUq2I72D2jXTdj0gogopnYE/bAApE3tgJAU4bC2G4FmjELZywYaAl2Ggdg/KCElNMUk4tEjaFaZxStYGMJwqIyLEkFtDcjyERGzLWGvjlDzGz2XsylVRrKUzgJgxEKKSt5JJIQQliHfTWFOS0ktginNmNo5wlzErKcQScQS7OR8txpiaJu1dtLqUoE0AqllWFSbdlTOkjgQGP9TAnlCldgKSnQKIUfMgAfSOSiLxTdiypUPloJsHOZtuAcnyDnyhZiI3v9meyqaapUxSZgmS0lKsSk9URNBQG7LhRGIMTrq8ZjpLSSZU9UmSmcOrJQozVJKioZsEgAJ3b+EOOonJxoTjSUhK/pIubLXJKAJRCRLA+ZHVthL/ecBj4240slJJYOSWAGrmwhSmNP0Co5EyoGPGJkv7VKnHVsgg9oM4Ytrf8AGHWnFtIe83RmVRcy+kakyRT9WnqerUhQvjUVOVLd2BxGwZm5gvTCkkSpykS0zMRONSlKBQy+12AA7XzJ0a+cUIh0tSKbDeDoSWLgGJ5ltlEFKMotk0s1v4a/Sr2jPX+D1/4mqn9fsjlMPSmCKppg/wANfoPtDvhl/wCWv0n2jnPZVACWhQLQT4dfcX6T7Qoppn+Wv0n2gHaGJIyhihwh6qdb/Iv0n2h3w0zuL9J9oBOSYICEg/wsz/LX6T7QiKWYf8NfpV7QBsBnZRFIieqlW38NfpPtAVUaz/hr9J9oDPUVgQI6DLpJg+4r0n2hhkL7qvSfaAngYnwhFJgokL7ivSfaFMhZ+4r0mGLaiOpENKYkGSvuq9J9oQyVdxXpMMlpFABFpTbMWpKzhIKQCkN8xe4G/suYqcUWlBtTqwElOIOXJ0Bswv5xvJutj51JfIFlIUM0qFxvG4xwJYhyxLtx3+MDe7C/GDYDZwzhx4HIxaozZabG6OzpznAoIwKUFNYkDsgHV1NbxiFU0MyUQJktSCcgoMW8It+jfSI0iF4QVKWpJYlkpSnMj/qU5GWg8Irtq1QmTlzAVELUVDF8we7Hwy8omOWTvgcqr/RorZjlWNWJSSk3zSQxT/tbTKJeytkTp5HVy1KTiCVKAcJci5OgYvEAS1YQtjhKikHRwASORHOLbovtb4WaZpxEhCgEJLBSjYBR7oufECNHde0hc7jNtbGmyFreWrqgspSsiyhmm+pZor01CwpJC1Aosi/y623C58Xiy6RbYNUtEw4goIwqSSSkEE3S5yIbjbWK5NOopUsB0pwhRGhU+Hmx5Qo24rLkJUnsLRUM2YSJaFLIuyQ7PwEXG1ujU+SScC1S0oQTMbsglIxAn/diHKK/Y09MqfLmrxYUKxKCSyiBfD4KLA8CYt+kfSb4yXLBQZakKU6Ul5agpsKm74ZvPyhe9TSXA/bi+ylE5WHq8RwFWIpexUzAkakD84IUTZ8y2KZMUw3qLBhxJYeMCp5SlnCkFRYlhmyQVH6AnyhG8jv47432fBkXlT0KrBJlTBImKUorxoCTiQAQEEjQHtF/CKFKlJxJBIxWUAcwC7Fsw+mUbfbXTlM6mm0uGYE4UCXNKyVqwEYhMD5LAIzOYeMVKlKUtKEh1KUEpGpUosBzaMdPJr3mkqv2jJilrKQSVEAISDezlkh9HJbxi8p+h1WqnXN6mZiTMSnBh7RSUklTa3wjnFEtJcgi4sRxFiI2VH02wUopClZSZSkmdjPWJmLcukdxJLM7sBuYrUyVYBGn+RkUy1ImALBCkrAKTmCCLGPoqVXFSSQbcbWy1zj50pycSf8AcPxj3s9diIwq+jfXL6Rzes2x+zb0/wAlwliBiUyc3/JhCJLHsq1iBT084gAZP4eOkEk0MzH2lBgcmz1f5Y4rOgLVSykuSAC/6taElnFqQMs/q+kNrKEuHUSxuG/PWHdRZ05cf6WhjC1ku4GR/XL+UIlBGRJ4Z58d8FRNNiQdfaFKSxzA+nvAIVa3F93K19YFT4sTfdNj4jjxMcQ6Xzv/AC3ODD56DLDgF+H1GkMARQyFu5AULDXX73lEYpU5LW0a7eLi+QESFg9WQXBXrexG+0CkzJiQUsTZw1jlx4fnEsCGZKjYAEPdw4bQ34fhEKspnJSpjvI8Tk3D+kXaJ+E7yQ+ZBB+8wy3WgM+nKg4JsHbxvn9M4KGU8qUokOXz8HBt4W/Qh5JCjowLX0PHUZwaRTEkC7EONBc5NpDl0RKg7nc7ngXPKEgK9Tlm+bc/5wxctT5J9TflE+dJazAnTfbiPGIipYftEA7rRaA+en4Q9KYYmLSj2TMWFHCXYFIte928o9JtLk5ab4BbMbrEgyxMCiEsXGZZxhIvGl2/Np+qSZctCyPs8QJZGZFgbn5s/rGXnSlS1MoMoZh8uRjscJwtp2LKlVHEiHylMQSAoAuxyPAsQeUW+xej8yffCyChZCnDYgGSDe3a37jEKroZkohMxOEkOxIJbwBLRaabqyWmlZtpkumTSYepQpSUCeZBWoFJUm6iQpyALnK3lGGWXJLAcBkOAdzDXu7l9+t87xN2XsybPUyEkpxAKII7IJFyHdtfKFCK007YSbm9kQAWL8Y9I6OmlXSYFS5aVT3V1HWKBmmSSUFJJKkuob9TnGP2/sCdTqJKCJRURLWSBiD2YO5LM9oqQ/Jm8soUo+RKmCeL3QacsLUVJSlAOSQSQBpdRJPjDA8Sdl7OnTyUyUdYoByAUgtv7RDxb9IOik+nJUEEykpQ8xw2IpGIXLk43sOEa5xTSvcjFtWaT+zKbRhK5tRLlyjLaWJ6lqAV1rgpKCWxMHcaHLOM70yTKRVTJMmnRIRKJSAFqWVahZUtRzDEAaHWM+FaabvHP8Byg1JTzJq0oQMS1WSCQHYWAKiBpYQowxk5WDlaoGI1/wDZ3Mp+vxT5aAJI63rypSSjCQACHwm5tZ3GsAq+g9WinlTBKV1hVM61DpBQEkBBuprgKPmIy+VuNw9rZG1jrA2tSLSYJODto1f9ovw6akinkpShYE0TQsqMzrHJI7RSlOLFYajTKMkqCJQVEJG9gCWFzxsA5jTjoLV/DqWZKutExITLdLmWUnEuxb5inXQw7UIpNhTk7SMnL0ixE9XeV6j7xCmSilRSrMFjcG/iLRLtGPqPg9r+H4n9fsMJ6++r1GEM5eeJXqPvA0KjjHMe3tQ7rln7yvUYQTld5XqMMAEKBAKggmr76uZ94cqcvvK9R94GBHKTAOh/XLH3leoxypy++r1H3hEiEUWgHSCCavvK5n3hpmq7yuZ94YhUNUokwCdUKqervK5n3hUz1b1eow0IhVQCxO61XeVzMIZy+8rmYRMOgFiMM1XeVzMCMxXeVzPvBVwIpgM5RKBEXeydtdSkJCHDkrc6GzJ3W+sUaBBUIO+OpxT2Z8tdcDlM9iSH1zPE8YIpBDOMwD4g5GD7LCDNSmZLMxKlBLBRSblnBH5/SNJ0ol0yEpMtAUf4QIW6U4Hb5T2lZ2O6E5VJIMbVldsLbhpULwoxKWpPzHsBKc7D7xch9GGcQqyaFzFrD9olV7kPdn4ZeDRGh8lYBBICgM0kkAjxBcRaik7M3JtUP6o4cTHCSUvo4AJHIjnEzYleKeaZjFRCFBKQWBKrdrekBy29vGNlUUlH8F/CcpT8R1HWELTjGEEqBcpa/gBHn5Ny3Iac4UZLUTVDlHBrcttvbW+JVLWQQoIwrDulwScSXNnBuOGsQUSiUqUEkpSwUdBifC/ix5QFKr35f0j1XopRUUyiIVThJngq6nrj1k0yCSOrxHEA4MOU1pxVISi5s862JUIlT5c1YURLViISWJa4S+gJYHgTFt0l6SqrES8aAhctSrJJwFKgGsTZYZn1c5ZRS1M1ClFSECWk/KgKKmGnaU5J4/hARGuCtS+TPJ1Q6VKUoskEliWGbJSVKPkkE+UDIj0X+zCVSkTJs6WiWqUyOuVNIQoznTgZRYKYEW0VpGU6XSJUqpmSZMkykylFHaUpSlNkrtFgCGIA0OZ0lalzca4KcajZb7Z6afEU66Yy1Jl4UCWvEVTCUEE9Y5ZQUAxbK2cY9CSVBIDlRAAGpNgOcIDGu/s5k0y6j7eWB1QM4TjMKUpCCLKBOEi7vwiWlpxbigVze5kyWfhaNfI6aYaZFHgV1QkqlqmYvtcawTiToEJUSAncBllEf+0OmkSqkokSgnEBN63GVCYJvadIxFIS78tNcuEmKpakU2gtwboLSyhiS+WJL8w8e+1vRSjAKhT04Av/AA0ZeafGPBKYdtH+5P4iPpFUpR+/m+VxHN63+v2b+mk1dMzqdh0uJvhaZjqZSc8n+XfBafozTEgKpZIuW+yRpobMf5xLTSrQSMONJ0N+OUT0hagSHysPO4/HlHAmzr8kuytHRykCgk0shuMhHm9v00NqtjUQSf3Ony/ykBr5/LFhOUogWJL5eenjwg5Low4GxHMl2tpZ4dh5JdlRL2NRkf3SmD5PKR+Qgk7o7RgD91p3Of2Uv2g5kFJGEC24kZG1gIsE0TpANzxDiC2Hkl2UlPsGiv8Au1PvH2CSSHOuG3PSBI6O0ylt8NTADTqUPffaNBPlhPy2UWDs44/SISmWoOGLl767xA2w8kuyrnbBpQcPwtMFZH7JG/Rh7ecG/wD5+hABNNIBZyFSUjfkwvEypSpYuCA7Yzmbfhy0ziFLUpDdp0tcNrvZt25oVh5J9inY9CbfC0zs4HUoH/5jpvRikKQU01O506pPK4sYsJfbIOFnHdY8CNc97ecLJlFLscg9xqXbVmzgth5JdkCs6O0wb90pwC3yyEuLeENOw6JmNLTPvElAHMCLWXjKMZZrZBv6c9IF8SnExzawNufHhfKCw8kuynnbBoi2Gmkf/Uj/ANbwBOx6QW+Epy2plj8pZi5rAnCCAcQzINr62sdIpFTFm4J8yPzF4dsM5dnzvLjQ7M6PKmImKCkElPYIVZxcva1g3nGcTF3szbcyQkJQEs5KnD43sxOga1o9GWTXtORVe5DmyihbBQJTqkuOLGB/r2h4I0sNBw0EdxjSjKzQ9G+jhndslCkFKh2VdpMwghGINZiX4sM4qtp7PVIX1alS1K1CFYgOBLC/CJWyNvTKdKhKCQpaklSiHOFGSQMgCSXOd9IhVlQJkxczCE41FRAyBNyz6O8TFSyd8DbjX+gzOJLuSS7l7lwxvra0W3RzYCqqYEoXLHaGJKlMvA4xKSG7QbjFQlMWOxNpGnmdahIMwJIQTkkqtibUs4bj5Rck2tuSU1e5b9K+jZpVlRXLwLUrq0Yj1uB7EpawGTvdtYoutU4OIukDCXLjDkx0bRom7b2wuqUhcwDrEowKWLYwCSlRSLBVyC2drCIAMXBPFZckyq9iw2PsxdTM6tC5SZhyE1RRiO4Fi54Re9M+iRpT1qVyxKKUBKVKaYpaUgLZITd1AnP714zezK0SpqJpSF9WrEEq+UqF0u2gUxbVmtnFht3pJNqpaEzwlS5alFMwAJOFbOggWIBAY83zhSU8009hpxx35KZUwthvhd2ezsztk7MIJIlKmrCTMSl2SFTFEJDBkgliwYAbhbIQzEDCgCLqyLo2W1OgE2VSylrVJlrHWGatUxpZSSOrZQTmwya+KMZiIcA21Z2LZFjn5iNDtnpjOqJS5C0IEgpQmXLFuq6tsBCvvWDF89GjMv8ArSMtNTX5Fzxf4hsZVhSVMBYO7JBL+Qck2GpjbUn9n0xdGqZ1knrMaVJWJhMvqcJxErwsLl/+MYMB40NJ0smS5QpwhHw/VKlql37RW+OZi+6vESQwYcc4NTN1iEMVyU06UErKQpKsJbElyktqCQCRxaJPXKfNXMxXpVeJ0Zeo+D2f4dbT+v2EE9XeVzMIZ6u8vmYGc4cY5j2qHCeofeV6jDzOV3lczAWvDkiAaQ/rFd5XMxwnr7yuZ94R4UmArE7rFd48z7ww1CgXxK9R94cq8AUWgJkqCrnqLdpXMw3GrvK5mAdZDkLgM7TYYTFd4+ow4Tld5XqMMChHYhpAXSHqnKP3leomO6094+owPFDFENAJtBFzld48zDBNVvPOGKyhoV+ngIb3Op5SHSSEgFRcMD4Zi0aqg2dJIdUuX4YUgl8ozFEwU5Iz1D66WjTyJyS97tZ3328YUmz59JFnR0VMFAdVLItnLSQODtcxNqKGkYvIlPlZCfyGf68K6ROWhj2t5/X5RZy5rsQCTc5O411zjJyfY6QFGyaVRP2MvX7gfg1t+sTpXRumUm0hDtqgDx0z9obIkEnJQdjkzcLxoqdBAu1ruN3H+cTb7CkVSNh0odqaWXGqBnvFhwixotiUQw46aTdrdWnPiSMsomTJ5TcJzfMfnuiOqpxsSgljfPflxGcGT7FSCq6PUgV2aeSRuMlPLKBjY9Eb/CyXDWMtIuS2692vlE4TCUlvJuLOGzhnUHVi5vfIeD5mDOXYsURf2PRhV6WQDa3Upz1e3hEhWwqJSh+6yE6t1SR+X0gSUF1b0u2mV9bxMpyo/MQ+eYfkM4ecuwxRGV0epEG1LIULm8tL+BDPviwVsWhw/wBzkOzn7FNvp+ngshYKXA7RsSGL2+sSTKbtEkH9eWcNTl2JxRSDYFKTi+EpwkPbAhz4dm8Nn9HaMMfhJJB3Sk+zxcVUxLMSHGns0Qp8xRsk/puEJzfY8UUg2PTOQaWQOHVodt+QhEbApWWfh5BZjeWk2fw4jLSJxUQ5IFhre35xwWnflutn48WOsTm+x4og02wqPE5kSuAMsH8son/smi1p5LNn1afwZ2hElCWvwDlrZ5n6w7qiCScKgbWaz5B9RBk+yk2uAf7KpCphSySDZxLBuM/C0TlbBo0AA0sgqOvVp35QelllgSQQLgNfdf34RI2gQQAksSdWYEbjzhphnLsgL6PUjj92pwG/y0ud8MGx6V2NLIYGx6tABe3dLfziwkzShLEA79Dx1tu94UrSO0Pl3EX4+P8AKHYZy7K5Gx6Zr0cgD/tpP1a+/wAomU/R+kXf4WRb/TS3Jok0tSk9nTK/DKJgKAlk3fL9N4w0D1JdlQdhUYJHw0lzulJbduioXsSmSV/YSCCbBUpI+vsI0ypuGxU9vAcPE+cVNXJQXxDI5j6H9bolsanLsopmwKZWVPKTZz2Aw8OF4fT7ApQLyZR1+RP0tFqhCn7KnA0ax89DuMEklJIBD6XAN882hWGcuyq/Y9KM6aVb/TT4ai8FnbFpD8lPJ4/Zp/IRfiUm7jCC7cd7P+ERFywvLTT+l4LYZy7M1N2NTk2kyQzf4aX/AAhqej8lr08objhTnuJaLYJckAnzDWdmG7zhwVhS5B8jn9PwhWGcuyiTsmQpNpMi3/QPLS448IB+zKQ/4Mkf8BFxVS5dzYkDg8VS5IJsBy9lCCwyfZ4fJfNzziQCd55xGlm0PK472bwaSJKZh7x5mDicrvHmYhIESJYiGdMGSEz1d5XOCpqV99XqPvERJMFxWhG8WGE9ffVzMKZyu8eZgAzgiIRa3CpnL76vUfeH9evvq5n3gYNoaVb4DSkh6Zy++r1H3gyZq++v1GI9oUTIAVIkJmqH3lczpBFVC++r1H3iOhcdnAaqqDGervK9RgCpinfEr1H3hFQiRvgJe/wE65XeVzMNE5XeV6j7xwhWgDETrFd48zCiervq9RjgIRRgFiGTOX31eo+8IZq88SvUYEkwQKgLSTFE9Z++r1GE69feVzMCUYbj3QE7BviF95XqPvDjVr76/UfeI+Lwh6lAQCQZU9R++r1H3gZqFA/Mr1H3iKZl4apcBDmiWalfeV6jDkVC+8r1H3gCcofLMBaDfEr7y/UfeFVOV3lczDAIHNUNYCmqQ5VQrvK9R94RVQrvK9RhgUNIYpUBmzlzld5XMxxnK3nnAlGHpMBl8iyKQMewM28OMWcqglFjhTldhu/RgNOoBywN/q3CLShluAGs3D2vBJniJkrZ+zacg/ZJJGpSGOen8ovNn7Jp8P8AAlORqhO53yMUMucEqFu0NN404fSNPs+elYe438tN+kYtlZMhfs2Q/wDAljJ3Qk8nEWqdkUkywkSgws0tPjfs33QlRKSUmwcXGhsPDyg8iSQmwUC/6Y6xNhm+x6djUgt8PJU9n6pL+Vm84Wfsambs00pmzEtL7ssP6eJ1NKWRw4v+t0Hp0KDO9yd+XnrCthnLsrpOxJGEPSyBdyTKT4bn3mCTNg0oP93ktwlpy5PFtPTcWMOKNQHtkObboLYZy7KhXR+lKR+7yXsx6tPtf+kFk9HaQM9PJf8A7afwaLiWCkWBB4udf14RMp0OcgoeEO2Hkl2Z5OwKVj+6yPKWn2hyejtM96anb/tofmxvGgmykOCE+PP9eURqhUpId8J0vfwPAwMXkl2QKTo5SiyqWRrnLQz+mHzOj9H/APGk7rS0e0TaeqZTgONQP5wVe0ZZdkm5yzvqILHnPsrF9HKMpf4eQP8AxJy5RC/YNMmy6aRwPVJbwyYRa/EAsk3tkOJezD9NBJUsM5Szl2N35vBYZy7Kr9lUaQ6qaQzZ9Un28YCvZNBhChTSnJ+7KBtkzYd/GLRgXDdliWYZ+TaRIQE9XdGmjEnhfIeYNs4LYeSXZSq2RS/dpJK7aykAbmJa2/lBqfZVJkaSncH/AC0mx/42PvBuomquMsxnrubTygq5SmGHtK9mvwgTY85dlcnY9M+FVJTupyD1SfIOANIMno5TMD8NJvYtKT+nyiwpKdamQQM7AjJnvxiRUUSkXdh4H8N+TQbi8kuzLfsSmJOGmkNp9ml82uWtEeo2HThIxSJKe09paSTZNnZyM4tq8HEDkXt4Dx8NIr6ioJR2wosQBffbInKw5xDbHnLsr1bGp14lJppRA3IHnbC+msQ17Lp3/gSvKWnz+7F9SzCBhFhmbNnbQb7ecGpU2+Vw9y2WQ3uP6QWwzl2QEUFOEgqkSLZHqUOX324fWLOg2VRqBPwslyXDy0ZeLXjqsS1OgEJY21fxZ2aI2zyAspxEhrWfxGdoabDOXZPn7Cpks1PILu4EtDtbQDjAa/o3SsFinlDELjq02+lomIqANWO7U+Y4wYjEgEuOAPD9GCxZy7KSk2NTAt8LKIN7y0WfTK8Ardh0xV2ZEgADLq0jmwi+SkBiM7Z8PHOIVSC4Lh3uMzy0tD3HnLszlRsGQi/USj/wH/qBFbMo5SC3w8ovf5EnPwTGyn0wKCSXz/WcVS9mKISwe24crwrYZvs8MQrjBkrO884BLTBwI72bQDJvqecPlqI1POBoEOUmJOmK+RJkxT/MeZgsmoVvV4ufeA4eEPleEIceSamcrvK5n3h3Xr76vUYAgQXDCOpBET1aqVzPvD0zVd5XqMR0whmaQik0iUJyu+r1GEM9ffU3+4+8R8doekwFWmF65XeVzPvDFFT/ADK5mGqhWgCkKqarvK5mOTOV3leowhIhrwBQYTD3jzPvCmcs/eV6j7xHJhX3QBaHiYrvK8HPvHCavvK5mBmFCjALYIKhXeVzPvD5U5Q+8rmYjNxhwLQAmHXUKcHErmYf16j95XqPvETHD5aoClJNhJ6ifvHmYjFau8rnBZinEDKS0BM0mxJUw7zzgipyu8rmYFgJhVILQyEtuBFTzm6uZjhOOYUeZgRJhZY43gIvckJWvPGr1GDCapmxK5mAS8oVoRskh5nK7yuZhi1qN8R5mOAhkwwCa2EmTld5XMxwmq7yuZhjQQB8oZmkVEuCmFjotnnR4Cyc4UQsdCOhcBBCmOjok0DSoIYWOgOiPBysojq08I6OhEzHIg8nOOjoCoDznDNY6OgNGJrCnSOjoBApsIjIwkdAZPkLL0h8dHQGi4Bqyh0zSOjoBDBp4QVEJHQBHk5X5+8P3ef4R0dAWgaM/KEmQsdAT/Uin2jhHR0MwDyoMM46OhG8OBFwKZ7x0dAKQ0Q8R0dDJR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eg;base64,/9j/4AAQSkZJRgABAQAAAQABAAD/2wCEAAkGBxITEhUTExMVFRUWGBoYGBcXGB8YGBsXFxodFxcYHRoYHSggGBolGx0YITEiJSkrLi4uGB8zODMtNygtLisBCgoKDg0OGhAQGzUlICUtLS0tLS0vNS0tLS0tLS0tLS0tLS0tLS0tLS0tLS0tLS0tLS0tLS01LS0tLSstLS0tLf/AABEIALEBHAMBIgACEQEDEQH/xAAcAAABBQEBAQAAAAAAAAAAAAADAQIEBQYABwj/xABFEAABAgQDBAgDBQUHBAMBAAABAhEAAwQhEjFBBVFhkQYTIlJxgZLRFDKhI0KxwfAVJDPh8Qc0Q1NjcoJic4PSVJPCFv/EABoBAAMBAQEBAAAAAAAAAAAAAAABAgMEBQb/xAAmEQACAgEEAQQCAwAAAAAAAAAAAQIREgMhMVETBCJBgTLBBUJh/9oADAMBAAIRAxEAPwDw+HJlkvwzhkWezlgEYikO4uLcHbR4TYIrwiCoTBJrlRJABfQMI4pMWkS2JLlkktoCeQeGqEXux50sJJm4QxCUsO0d7tmBa8VlfMKlmyWFhhAAbQ2ztE27odKrIwTDhKdhvt5wiYt9gT0pWesCMABUSoOxGTNd30ht0rEuSomyClRScwWPiIQIi66QVaVqT1eHAQC4SAoq1CjmGtaKxA4ecEd1uEtnsR1CCrkqQWIYsDzDxZbJm4ZiQcGEntY0ggJFyb5Fni52/tGXMkoEooVdSVkoAmW+Vib4TfduhNtSSBVjZlAg5wqRrBwIfTqwkEAEjQhweBGsXRFkYSSEhZHZUSAfDOGtG92vW0yadcuUJJnIAJGF0ubTOrexZybbtYxUpJPiYnTbkt0VOlwBCIMqjUZfWt2AoIJ/6iCr8B9YKhTFxmC+QNxwP5x6DL2/TGkTLKZAqFSyso6sCUV3wBQFgsjDb+UGo3HhCjueYqkw8yokrViLlnN7BhyAYQVTROrtR3+hhmpfX7IaUQ5Um8GSRo0FDcIys9COimiOJZgiZO+CkjfDwRCs0jpIiTJW6B9XE5QEIlIgsT0NyEJfCCJiUECGlI0MFgtFojFO6BdXfxiYW3wiiBuh2TLSIXUuYVcoRLKRwgeGCzN6NfBGMsbo4oESLQ0tDsh6dEXq3gfVmJihDTDszekiEkboIICgtFhS0hUkm2XZuM3v9PxjW0uTzabOo0oKglRUAWAKWdydxzi42/RykJSe04AQkBmOHVRbP2imUkoVYh03cF2PvCCapikkkEuxvff4wNNtOxJpKhWjkDe/FrFvOLfY+xFTXUSMGFVwXIUR2XGl7+UQK2gVKVhXhfUJUC3i2Rh5JuicWlZol7FpxSiYVTCn+JiAAWSoMEsbNlyjKqIezs+ubRJVVTCScRunAf8AazYWyZuUSdj7EmVCmQU2IxAqAITqW1ESlgm2xtqT2RXAxtdjbEp5lJMUOtwrZRLDEOqJJCWHa1jO7Z2SZKjdOEk4BiBVh0cDK0RpVbNBQoLUkywyGPyjMsMr679YGs0sWCeL3QCowOcGLDpibE3FrQ1BES6HZ0ycSmXhKgHCSoJJGuF824RY7b6OrlJEwFPVEJF1AKKmZQAzNwTbfFOaUsScW1Zb9C9l080LWTM6xCSCkgFB6wFLggO7PY/WKDbNHKlTTLlmYcBKVGYAHUM2AGXE5/iCXPWEdWFEIJCiBZ1JyJbNtN0FCVz5oBWnGthiWoJBIDB1G2gDmGoNScm9hOScUqIJjQdCaGTMnjGpYXLImJZsBCCDezi7RI2h0MnS5KFHAFjGZrrASkAjDclsn5xm5U1aQtKSWUGU2oBdvCJbWoniyqwe6LnpbQyJM5SJfWFZOJTsEAL7QCWDnPPyvFCYkrnrmFIWpyAEAqOSQbAncH1jRjoVPNOVEIxlaSn7RLdXhLl3bMg+UPJQismKnJ7Iy0hXaT/uH4x7XNWEJcpBc5Yb/WPFjKwrAdJZQukuM8wdRxj1OVtSlWHVUoByYzBzzvveOb1V7HR6dN3RZSiiYSMAa7kJ/PLziyoKRCSSUJ+U2w33gPxiqptq0wYGqkMP+tPI3vFpI6QURbHUScs8aSR5vnHJR0OE+mR1Sh1jgDe2EExOkyk4rSwfLfw94HN2zs9iU1ErexmJz58dIDK23SBP96kZ98fkd/KCmGE+mTqkJ+6kB9f6iAMBYoAJzs48LAPEadtqlLH4inDHITEk/jaBft2lz+Jk4h/qJbLc/wCnh7hhPpkxctJfEG/4jc/jDESJWEghzocLgvcecR/27Skf3mSOHWJbwzeGjbdLf95kn/yJ984Awl0HVIRk1zvTd7cG5RDrqBKybBuCQD/LOFn7cpGP7xJfT7RJNjY55xFk9IqUkHrpT6uoC27PN4QYy6JM2UAzpG75QB9YRchAGIJBJO7y8v5wEbcpXf4iXf8A1E24Zw5e2qVWdRKAs3bBy4vD3DCXQFdGgh8Ivo3NojVEpGRSDqC1v15xJO1qQn+8Shp84hk3adM38eS+nbSfM3ihYS6IC5SSMYSGfRueURDSvdUsP/tESjtOnYvOlHIjtJ94cra1Mf8AElesD84e4sZdHjwEWFHWlASAkMC5fU/laIIzgiBHfSZy3QQgPbL8oezQbZ6ZZWEzAshRA7BDgmwNwXvF50go5SJaFMvEwlpwkYez3izvnbVtIHOmkJRtWVeztqqkpV1YGJRDqN2CcgBxLvAKqcFLUoJbEcTPkTc+TvEeCU5S4xOUvcAsW4Fix8oaSuyW9qHgWfy8xp9Rzidsiu6hZmBIUoJIS+QUq2I72D2jXTdj0gogopnYE/bAApE3tgJAU4bC2G4FmjELZywYaAl2Ggdg/KCElNMUk4tEjaFaZxStYGMJwqIyLEkFtDcjyERGzLWGvjlDzGz2XsylVRrKUzgJgxEKKSt5JJIQQliHfTWFOS0ktginNmNo5wlzErKcQScQS7OR8txpiaJu1dtLqUoE0AqllWFSbdlTOkjgQGP9TAnlCldgKSnQKIUfMgAfSOSiLxTdiypUPloJsHOZtuAcnyDnyhZiI3v9meyqaapUxSZgmS0lKsSk9URNBQG7LhRGIMTrq8ZjpLSSZU9UmSmcOrJQozVJKioZsEgAJ3b+EOOonJxoTjSUhK/pIubLXJKAJRCRLA+ZHVthL/ecBj4240slJJYOSWAGrmwhSmNP0Co5EyoGPGJkv7VKnHVsgg9oM4Ytrf8AGHWnFtIe83RmVRcy+kakyRT9WnqerUhQvjUVOVLd2BxGwZm5gvTCkkSpykS0zMRONSlKBQy+12AA7XzJ0a+cUIh0tSKbDeDoSWLgGJ5ltlEFKMotk0s1v4a/Sr2jPX+D1/4mqn9fsjlMPSmCKppg/wANfoPtDvhl/wCWv0n2jnPZVACWhQLQT4dfcX6T7Qoppn+Wv0n2gHaGJIyhihwh6qdb/Iv0n2h3w0zuL9J9oBOSYICEg/wsz/LX6T7QiKWYf8NfpV7QBsBnZRFIieqlW38NfpPtAVUaz/hr9J9oDPUVgQI6DLpJg+4r0n2hhkL7qvSfaAngYnwhFJgokL7ivSfaFMhZ+4r0mGLaiOpENKYkGSvuq9J9oQyVdxXpMMlpFABFpTbMWpKzhIKQCkN8xe4G/suYqcUWlBtTqwElOIOXJ0Bswv5xvJutj51JfIFlIUM0qFxvG4xwJYhyxLtx3+MDe7C/GDYDZwzhx4HIxaozZabG6OzpznAoIwKUFNYkDsgHV1NbxiFU0MyUQJktSCcgoMW8It+jfSI0iF4QVKWpJYlkpSnMj/qU5GWg8Irtq1QmTlzAVELUVDF8we7Hwy8omOWTvgcqr/RorZjlWNWJSSk3zSQxT/tbTKJeytkTp5HVy1KTiCVKAcJci5OgYvEAS1YQtjhKikHRwASORHOLbovtb4WaZpxEhCgEJLBSjYBR7oufECNHde0hc7jNtbGmyFreWrqgspSsiyhmm+pZor01CwpJC1Aosi/y623C58Xiy6RbYNUtEw4goIwqSSSkEE3S5yIbjbWK5NOopUsB0pwhRGhU+Hmx5Qo24rLkJUnsLRUM2YSJaFLIuyQ7PwEXG1ujU+SScC1S0oQTMbsglIxAn/diHKK/Y09MqfLmrxYUKxKCSyiBfD4KLA8CYt+kfSb4yXLBQZakKU6Ul5agpsKm74ZvPyhe9TSXA/bi+ylE5WHq8RwFWIpexUzAkakD84IUTZ8y2KZMUw3qLBhxJYeMCp5SlnCkFRYlhmyQVH6AnyhG8jv47432fBkXlT0KrBJlTBImKUorxoCTiQAQEEjQHtF/CKFKlJxJBIxWUAcwC7Fsw+mUbfbXTlM6mm0uGYE4UCXNKyVqwEYhMD5LAIzOYeMVKlKUtKEh1KUEpGpUosBzaMdPJr3mkqv2jJilrKQSVEAISDezlkh9HJbxi8p+h1WqnXN6mZiTMSnBh7RSUklTa3wjnFEtJcgi4sRxFiI2VH02wUopClZSZSkmdjPWJmLcukdxJLM7sBuYrUyVYBGn+RkUy1ImALBCkrAKTmCCLGPoqVXFSSQbcbWy1zj50pycSf8AcPxj3s9diIwq+jfXL6Rzes2x+zb0/wAlwliBiUyc3/JhCJLHsq1iBT084gAZP4eOkEk0MzH2lBgcmz1f5Y4rOgLVSykuSAC/6taElnFqQMs/q+kNrKEuHUSxuG/PWHdRZ05cf6WhjC1ku4GR/XL+UIlBGRJ4Z58d8FRNNiQdfaFKSxzA+nvAIVa3F93K19YFT4sTfdNj4jjxMcQ6Xzv/AC3ODD56DLDgF+H1GkMARQyFu5AULDXX73lEYpU5LW0a7eLi+QESFg9WQXBXrexG+0CkzJiQUsTZw1jlx4fnEsCGZKjYAEPdw4bQ34fhEKspnJSpjvI8Tk3D+kXaJ+E7yQ+ZBB+8wy3WgM+nKg4JsHbxvn9M4KGU8qUokOXz8HBt4W/Qh5JCjowLX0PHUZwaRTEkC7EONBc5NpDl0RKg7nc7ngXPKEgK9Tlm+bc/5wxctT5J9TflE+dJazAnTfbiPGIipYftEA7rRaA+en4Q9KYYmLSj2TMWFHCXYFIte928o9JtLk5ab4BbMbrEgyxMCiEsXGZZxhIvGl2/Np+qSZctCyPs8QJZGZFgbn5s/rGXnSlS1MoMoZh8uRjscJwtp2LKlVHEiHylMQSAoAuxyPAsQeUW+xej8yffCyChZCnDYgGSDe3a37jEKroZkohMxOEkOxIJbwBLRaabqyWmlZtpkumTSYepQpSUCeZBWoFJUm6iQpyALnK3lGGWXJLAcBkOAdzDXu7l9+t87xN2XsybPUyEkpxAKII7IJFyHdtfKFCK007YSbm9kQAWL8Y9I6OmlXSYFS5aVT3V1HWKBmmSSUFJJKkuob9TnGP2/sCdTqJKCJRURLWSBiD2YO5LM9oqQ/Jm8soUo+RKmCeL3QacsLUVJSlAOSQSQBpdRJPjDA8Sdl7OnTyUyUdYoByAUgtv7RDxb9IOik+nJUEEykpQ8xw2IpGIXLk43sOEa5xTSvcjFtWaT+zKbRhK5tRLlyjLaWJ6lqAV1rgpKCWxMHcaHLOM70yTKRVTJMmnRIRKJSAFqWVahZUtRzDEAaHWM+FaabvHP8Byg1JTzJq0oQMS1WSCQHYWAKiBpYQowxk5WDlaoGI1/wDZ3Mp+vxT5aAJI63rypSSjCQACHwm5tZ3GsAq+g9WinlTBKV1hVM61DpBQEkBBuprgKPmIy+VuNw9rZG1jrA2tSLSYJODto1f9ovw6akinkpShYE0TQsqMzrHJI7RSlOLFYajTKMkqCJQVEJG9gCWFzxsA5jTjoLV/DqWZKutExITLdLmWUnEuxb5inXQw7UIpNhTk7SMnL0ixE9XeV6j7xCmSilRSrMFjcG/iLRLtGPqPg9r+H4n9fsMJ6++r1GEM5eeJXqPvA0KjjHMe3tQ7rln7yvUYQTld5XqMMAEKBAKggmr76uZ94cqcvvK9R94GBHKTAOh/XLH3leoxypy++r1H3hEiEUWgHSCCavvK5n3hpmq7yuZ94YhUNUokwCdUKqervK5n3hUz1b1eow0IhVQCxO61XeVzMIZy+8rmYRMOgFiMM1XeVzMCMxXeVzPvBVwIpgM5RKBEXeydtdSkJCHDkrc6GzJ3W+sUaBBUIO+OpxT2Z8tdcDlM9iSH1zPE8YIpBDOMwD4g5GD7LCDNSmZLMxKlBLBRSblnBH5/SNJ0ol0yEpMtAUf4QIW6U4Hb5T2lZ2O6E5VJIMbVldsLbhpULwoxKWpPzHsBKc7D7xch9GGcQqyaFzFrD9olV7kPdn4ZeDRGh8lYBBICgM0kkAjxBcRaik7M3JtUP6o4cTHCSUvo4AJHIjnEzYleKeaZjFRCFBKQWBKrdrekBy29vGNlUUlH8F/CcpT8R1HWELTjGEEqBcpa/gBHn5Ny3Iac4UZLUTVDlHBrcttvbW+JVLWQQoIwrDulwScSXNnBuOGsQUSiUqUEkpSwUdBifC/ix5QFKr35f0j1XopRUUyiIVThJngq6nrj1k0yCSOrxHEA4MOU1pxVISi5s862JUIlT5c1YURLViISWJa4S+gJYHgTFt0l6SqrES8aAhctSrJJwFKgGsTZYZn1c5ZRS1M1ClFSECWk/KgKKmGnaU5J4/hARGuCtS+TPJ1Q6VKUoskEliWGbJSVKPkkE+UDIj0X+zCVSkTJs6WiWqUyOuVNIQoznTgZRYKYEW0VpGU6XSJUqpmSZMkykylFHaUpSlNkrtFgCGIA0OZ0lalzca4KcajZb7Z6afEU66Yy1Jl4UCWvEVTCUEE9Y5ZQUAxbK2cY9CSVBIDlRAAGpNgOcIDGu/s5k0y6j7eWB1QM4TjMKUpCCLKBOEi7vwiWlpxbigVze5kyWfhaNfI6aYaZFHgV1QkqlqmYvtcawTiToEJUSAncBllEf+0OmkSqkokSgnEBN63GVCYJvadIxFIS78tNcuEmKpakU2gtwboLSyhiS+WJL8w8e+1vRSjAKhT04Av/AA0ZeafGPBKYdtH+5P4iPpFUpR+/m+VxHN63+v2b+mk1dMzqdh0uJvhaZjqZSc8n+XfBafozTEgKpZIuW+yRpobMf5xLTSrQSMONJ0N+OUT0hagSHysPO4/HlHAmzr8kuytHRykCgk0shuMhHm9v00NqtjUQSf3Ony/ykBr5/LFhOUogWJL5eenjwg5Low4GxHMl2tpZ4dh5JdlRL2NRkf3SmD5PKR+Qgk7o7RgD91p3Of2Uv2g5kFJGEC24kZG1gIsE0TpANzxDiC2Hkl2UlPsGiv8Au1PvH2CSSHOuG3PSBI6O0ylt8NTADTqUPffaNBPlhPy2UWDs44/SISmWoOGLl767xA2w8kuyrnbBpQcPwtMFZH7JG/Rh7ecG/wD5+hABNNIBZyFSUjfkwvEypSpYuCA7Yzmbfhy0ziFLUpDdp0tcNrvZt25oVh5J9inY9CbfC0zs4HUoH/5jpvRikKQU01O506pPK4sYsJfbIOFnHdY8CNc97ecLJlFLscg9xqXbVmzgth5JdkCs6O0wb90pwC3yyEuLeENOw6JmNLTPvElAHMCLWXjKMZZrZBv6c9IF8SnExzawNufHhfKCw8kuynnbBoi2Gmkf/Uj/ANbwBOx6QW+Epy2plj8pZi5rAnCCAcQzINr62sdIpFTFm4J8yPzF4dsM5dnzvLjQ7M6PKmImKCkElPYIVZxcva1g3nGcTF3szbcyQkJQEs5KnD43sxOga1o9GWTXtORVe5DmyihbBQJTqkuOLGB/r2h4I0sNBw0EdxjSjKzQ9G+jhndslCkFKh2VdpMwghGINZiX4sM4qtp7PVIX1alS1K1CFYgOBLC/CJWyNvTKdKhKCQpaklSiHOFGSQMgCSXOd9IhVlQJkxczCE41FRAyBNyz6O8TFSyd8DbjX+gzOJLuSS7l7lwxvra0W3RzYCqqYEoXLHaGJKlMvA4xKSG7QbjFQlMWOxNpGnmdahIMwJIQTkkqtibUs4bj5Rck2tuSU1e5b9K+jZpVlRXLwLUrq0Yj1uB7EpawGTvdtYoutU4OIukDCXLjDkx0bRom7b2wuqUhcwDrEowKWLYwCSlRSLBVyC2drCIAMXBPFZckyq9iw2PsxdTM6tC5SZhyE1RRiO4Fi54Re9M+iRpT1qVyxKKUBKVKaYpaUgLZITd1AnP714zezK0SpqJpSF9WrEEq+UqF0u2gUxbVmtnFht3pJNqpaEzwlS5alFMwAJOFbOggWIBAY83zhSU8009hpxx35KZUwthvhd2ezsztk7MIJIlKmrCTMSl2SFTFEJDBkgliwYAbhbIQzEDCgCLqyLo2W1OgE2VSylrVJlrHWGatUxpZSSOrZQTmwya+KMZiIcA21Z2LZFjn5iNDtnpjOqJS5C0IEgpQmXLFuq6tsBCvvWDF89GjMv8ArSMtNTX5Fzxf4hsZVhSVMBYO7JBL+Qck2GpjbUn9n0xdGqZ1knrMaVJWJhMvqcJxErwsLl/+MYMB40NJ0smS5QpwhHw/VKlql37RW+OZi+6vESQwYcc4NTN1iEMVyU06UErKQpKsJbElyktqCQCRxaJPXKfNXMxXpVeJ0Zeo+D2f4dbT+v2EE9XeVzMIZ6u8vmYGc4cY5j2qHCeofeV6jDzOV3lczAWvDkiAaQ/rFd5XMxwnr7yuZ94R4UmArE7rFd48z7ww1CgXxK9R94cq8AUWgJkqCrnqLdpXMw3GrvK5mAdZDkLgM7TYYTFd4+ow4Tld5XqMMChHYhpAXSHqnKP3leomO6094+owPFDFENAJtBFzld48zDBNVvPOGKyhoV+ngIb3Op5SHSSEgFRcMD4Zi0aqg2dJIdUuX4YUgl8ozFEwU5Iz1D66WjTyJyS97tZ3328YUmz59JFnR0VMFAdVLItnLSQODtcxNqKGkYvIlPlZCfyGf68K6ROWhj2t5/X5RZy5rsQCTc5O411zjJyfY6QFGyaVRP2MvX7gfg1t+sTpXRumUm0hDtqgDx0z9obIkEnJQdjkzcLxoqdBAu1ruN3H+cTb7CkVSNh0odqaWXGqBnvFhwixotiUQw46aTdrdWnPiSMsomTJ5TcJzfMfnuiOqpxsSgljfPflxGcGT7FSCq6PUgV2aeSRuMlPLKBjY9Eb/CyXDWMtIuS2692vlE4TCUlvJuLOGzhnUHVi5vfIeD5mDOXYsURf2PRhV6WQDa3Upz1e3hEhWwqJSh+6yE6t1SR+X0gSUF1b0u2mV9bxMpyo/MQ+eYfkM4ecuwxRGV0epEG1LIULm8tL+BDPviwVsWhw/wBzkOzn7FNvp+ngshYKXA7RsSGL2+sSTKbtEkH9eWcNTl2JxRSDYFKTi+EpwkPbAhz4dm8Nn9HaMMfhJJB3Sk+zxcVUxLMSHGns0Qp8xRsk/puEJzfY8UUg2PTOQaWQOHVodt+QhEbApWWfh5BZjeWk2fw4jLSJxUQ5IFhre35xwWnflutn48WOsTm+x4og02wqPE5kSuAMsH8son/smi1p5LNn1afwZ2hElCWvwDlrZ5n6w7qiCScKgbWaz5B9RBk+yk2uAf7KpCphSySDZxLBuM/C0TlbBo0AA0sgqOvVp35QelllgSQQLgNfdf34RI2gQQAksSdWYEbjzhphnLsgL6PUjj92pwG/y0ud8MGx6V2NLIYGx6tABe3dLfziwkzShLEA79Dx1tu94UrSO0Pl3EX4+P8AKHYZy7K5Gx6Zr0cgD/tpP1a+/wAomU/R+kXf4WRb/TS3Jok0tSk9nTK/DKJgKAlk3fL9N4w0D1JdlQdhUYJHw0lzulJbduioXsSmSV/YSCCbBUpI+vsI0ypuGxU9vAcPE+cVNXJQXxDI5j6H9bolsanLsopmwKZWVPKTZz2Aw8OF4fT7ApQLyZR1+RP0tFqhCn7KnA0ax89DuMEklJIBD6XAN882hWGcuyq/Y9KM6aVb/TT4ai8FnbFpD8lPJ4/Zp/IRfiUm7jCC7cd7P+ERFywvLTT+l4LYZy7M1N2NTk2kyQzf4aX/AAhqej8lr08objhTnuJaLYJckAnzDWdmG7zhwVhS5B8jn9PwhWGcuyiTsmQpNpMi3/QPLS448IB+zKQ/4Mkf8BFxVS5dzYkDg8VS5IJsBy9lCCwyfZ4fJfNzziQCd55xGlm0PK472bwaSJKZh7x5mDicrvHmYhIESJYiGdMGSEz1d5XOCpqV99XqPvERJMFxWhG8WGE9ffVzMKZyu8eZgAzgiIRa3CpnL76vUfeH9evvq5n3gYNoaVb4DSkh6Zy++r1H3gyZq++v1GI9oUTIAVIkJmqH3lczpBFVC++r1H3iOhcdnAaqqDGervK9RgCpinfEr1H3hFQiRvgJe/wE65XeVzMNE5XeV6j7xwhWgDETrFd48zCiervq9RjgIRRgFiGTOX31eo+8IZq88SvUYEkwQKgLSTFE9Z++r1GE69feVzMCUYbj3QE7BviF95XqPvDjVr76/UfeI+Lwh6lAQCQZU9R++r1H3gZqFA/Mr1H3iKZl4apcBDmiWalfeV6jDkVC+8r1H3gCcofLMBaDfEr7y/UfeFVOV3lczDAIHNUNYCmqQ5VQrvK9R94RVQrvK9RhgUNIYpUBmzlzld5XMxxnK3nnAlGHpMBl8iyKQMewM28OMWcqglFjhTldhu/RgNOoBywN/q3CLShluAGs3D2vBJniJkrZ+zacg/ZJJGpSGOen8ovNn7Jp8P8AAlORqhO53yMUMucEqFu0NN404fSNPs+elYe438tN+kYtlZMhfs2Q/wDAljJ3Qk8nEWqdkUkywkSgws0tPjfs33QlRKSUmwcXGhsPDyg8iSQmwUC/6Y6xNhm+x6djUgt8PJU9n6pL+Vm84Wfsambs00pmzEtL7ssP6eJ1NKWRw4v+t0Hp0KDO9yd+XnrCthnLsrpOxJGEPSyBdyTKT4bn3mCTNg0oP93ktwlpy5PFtPTcWMOKNQHtkObboLYZy7KhXR+lKR+7yXsx6tPtf+kFk9HaQM9PJf8A7afwaLiWCkWBB4udf14RMp0OcgoeEO2Hkl2Z5OwKVj+6yPKWn2hyejtM96anb/tofmxvGgmykOCE+PP9eURqhUpId8J0vfwPAwMXkl2QKTo5SiyqWRrnLQz+mHzOj9H/APGk7rS0e0TaeqZTgONQP5wVe0ZZdkm5yzvqILHnPsrF9HKMpf4eQP8AxJy5RC/YNMmy6aRwPVJbwyYRa/EAsk3tkOJezD9NBJUsM5Szl2N35vBYZy7Kr9lUaQ6qaQzZ9Un28YCvZNBhChTSnJ+7KBtkzYd/GLRgXDdliWYZ+TaRIQE9XdGmjEnhfIeYNs4LYeSXZSq2RS/dpJK7aykAbmJa2/lBqfZVJkaSncH/AC0mx/42PvBuomquMsxnrubTygq5SmGHtK9mvwgTY85dlcnY9M+FVJTupyD1SfIOANIMno5TMD8NJvYtKT+nyiwpKdamQQM7AjJnvxiRUUSkXdh4H8N+TQbi8kuzLfsSmJOGmkNp9ml82uWtEeo2HThIxSJKe09paSTZNnZyM4tq8HEDkXt4Dx8NIr6ioJR2wosQBffbInKw5xDbHnLsr1bGp14lJppRA3IHnbC+msQ17Lp3/gSvKWnz+7F9SzCBhFhmbNnbQb7ecGpU2+Vw9y2WQ3uP6QWwzl2QEUFOEgqkSLZHqUOX324fWLOg2VRqBPwslyXDy0ZeLXjqsS1OgEJY21fxZ2aI2zyAspxEhrWfxGdoabDOXZPn7Cpks1PILu4EtDtbQDjAa/o3SsFinlDELjq02+lomIqANWO7U+Y4wYjEgEuOAPD9GCxZy7KSk2NTAt8LKIN7y0WfTK8Ardh0xV2ZEgADLq0jmwi+SkBiM7Z8PHOIVSC4Lh3uMzy0tD3HnLszlRsGQi/USj/wH/qBFbMo5SC3w8ovf5EnPwTGyn0wKCSXz/WcVS9mKISwe24crwrYZvs8MQrjBkrO884BLTBwI72bQDJvqecPlqI1POBoEOUmJOmK+RJkxT/MeZgsmoVvV4ufeA4eEPleEIceSamcrvK5n3h3Xr76vUYAgQXDCOpBET1aqVzPvD0zVd5XqMR0whmaQik0iUJyu+r1GEM9ffU3+4+8R8doekwFWmF65XeVzPvDFFT/ADK5mGqhWgCkKqarvK5mOTOV3leowhIhrwBQYTD3jzPvCmcs/eV6j7xHJhX3QBaHiYrvK8HPvHCavvK5mBmFCjALYIKhXeVzPvD5U5Q+8rmYjNxhwLQAmHXUKcHErmYf16j95XqPvETHD5aoClJNhJ6ifvHmYjFau8rnBZinEDKS0BM0mxJUw7zzgipyu8rmYFgJhVILQyEtuBFTzm6uZjhOOYUeZgRJhZY43gIvckJWvPGr1GDCapmxK5mAS8oVoRskh5nK7yuZhi1qN8R5mOAhkwwCa2EmTld5XMxwmq7yuZhjQQB8oZmkVEuCmFjotnnR4Cyc4UQsdCOhcBBCmOjok0DSoIYWOgOiPBysojq08I6OhEzHIg8nOOjoCoDznDNY6OgNGJrCnSOjoBApsIjIwkdAZPkLL0h8dHQGi4Bqyh0zSOjoBDBp4QVEJHQBHk5X5+8P3ef4R0dAWgaM/KEmQsdAT/Uin2jhHR0MwDyoMM46OhG8OBFwKZ7x0dAKQ0Q8R0dDJR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90600" y="990600"/>
            <a:ext cx="6934200" cy="5632311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Pgs. 108-109) Northern Journal Entry</a:t>
            </a:r>
          </a:p>
          <a:p>
            <a:endParaRPr lang="en-US" sz="2000" dirty="0"/>
          </a:p>
          <a:p>
            <a:r>
              <a:rPr lang="en-US" sz="2000" dirty="0" smtClean="0"/>
              <a:t>Write a journal entry or series of entries from the perspective of one of the following Northern Leaders:</a:t>
            </a:r>
          </a:p>
          <a:p>
            <a:endParaRPr lang="en-US" sz="2000" dirty="0"/>
          </a:p>
          <a:p>
            <a:pPr algn="ctr"/>
            <a:r>
              <a:rPr lang="en-US" sz="2000" dirty="0" smtClean="0"/>
              <a:t>Ulysses S. Grant</a:t>
            </a:r>
          </a:p>
          <a:p>
            <a:pPr algn="ctr"/>
            <a:r>
              <a:rPr lang="en-US" sz="2000" dirty="0" smtClean="0"/>
              <a:t>William Sherman</a:t>
            </a:r>
          </a:p>
          <a:p>
            <a:pPr algn="ctr"/>
            <a:r>
              <a:rPr lang="en-US" sz="2000" dirty="0" smtClean="0"/>
              <a:t>George B. </a:t>
            </a:r>
            <a:r>
              <a:rPr lang="en-US" sz="2000" dirty="0" err="1" smtClean="0"/>
              <a:t>McCellan</a:t>
            </a:r>
            <a:endParaRPr lang="en-US" sz="2000" dirty="0" smtClean="0"/>
          </a:p>
          <a:p>
            <a:pPr algn="ctr"/>
            <a:r>
              <a:rPr lang="en-US" sz="2000" dirty="0" smtClean="0"/>
              <a:t>Clara Barton</a:t>
            </a:r>
          </a:p>
          <a:p>
            <a:pPr algn="ctr"/>
            <a:r>
              <a:rPr lang="en-US" sz="2000" dirty="0" smtClean="0"/>
              <a:t>John Brown</a:t>
            </a:r>
          </a:p>
          <a:p>
            <a:pPr algn="ctr"/>
            <a:r>
              <a:rPr lang="en-US" sz="2000" dirty="0" smtClean="0"/>
              <a:t>Fredrick Douglass</a:t>
            </a:r>
            <a:endParaRPr lang="en-US" sz="2000" dirty="0"/>
          </a:p>
          <a:p>
            <a:pPr algn="ctr"/>
            <a:r>
              <a:rPr lang="en-US" sz="2000" dirty="0" smtClean="0"/>
              <a:t> Philip Sheridan</a:t>
            </a:r>
            <a:endParaRPr lang="en-US" sz="2000" dirty="0"/>
          </a:p>
          <a:p>
            <a:pPr algn="ctr"/>
            <a:r>
              <a:rPr lang="en-US" sz="2000" i="1" dirty="0" smtClean="0">
                <a:solidFill>
                  <a:srgbClr val="C00000"/>
                </a:solidFill>
              </a:rPr>
              <a:t>*you CANNOT choose Abraham Lincoln</a:t>
            </a:r>
          </a:p>
          <a:p>
            <a:pPr algn="ctr"/>
            <a:endParaRPr lang="en-US" sz="2000" i="1" dirty="0">
              <a:solidFill>
                <a:srgbClr val="C00000"/>
              </a:solidFill>
            </a:endParaRPr>
          </a:p>
          <a:p>
            <a:r>
              <a:rPr lang="en-US" sz="2000" b="1" u="sng" dirty="0" smtClean="0"/>
              <a:t>HIGHLIGHT :</a:t>
            </a:r>
          </a:p>
          <a:p>
            <a:r>
              <a:rPr lang="en-US" sz="2000" dirty="0" smtClean="0"/>
              <a:t>Include at </a:t>
            </a:r>
            <a:r>
              <a:rPr lang="en-US" sz="2000" u="sng" dirty="0" smtClean="0"/>
              <a:t>least 2 facts about your leader </a:t>
            </a:r>
            <a:r>
              <a:rPr lang="en-US" sz="2000" dirty="0" smtClean="0"/>
              <a:t>as well as at least </a:t>
            </a:r>
          </a:p>
          <a:p>
            <a:r>
              <a:rPr lang="en-US" sz="2000" u="sng" dirty="0" smtClean="0"/>
              <a:t>3 vocabulary terms </a:t>
            </a:r>
            <a:r>
              <a:rPr lang="en-US" sz="2000" dirty="0" smtClean="0"/>
              <a:t>and  at least </a:t>
            </a:r>
            <a:r>
              <a:rPr lang="en-US" sz="2000" u="sng" dirty="0" smtClean="0"/>
              <a:t>1 location. </a:t>
            </a:r>
          </a:p>
          <a:p>
            <a:endParaRPr lang="en-US" sz="2000" dirty="0"/>
          </a:p>
        </p:txBody>
      </p:sp>
      <p:sp>
        <p:nvSpPr>
          <p:cNvPr id="8" name="Down Arrow 7"/>
          <p:cNvSpPr/>
          <p:nvPr/>
        </p:nvSpPr>
        <p:spPr>
          <a:xfrm rot="2496529">
            <a:off x="7378084" y="3292116"/>
            <a:ext cx="685800" cy="22860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8671824">
            <a:off x="7172536" y="4138043"/>
            <a:ext cx="13676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HIGHLIGHT :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s://encrypted-tbn3.gstatic.com/images?q=tbn:ANd9GcT2vchGdxmpM0TJj-EURCQnm-JGrzOxFPLOJXUwx4GdwsahvrV16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5800" y="0"/>
            <a:ext cx="10363200" cy="6858001"/>
          </a:xfrm>
          <a:prstGeom prst="rect">
            <a:avLst/>
          </a:prstGeom>
          <a:noFill/>
        </p:spPr>
      </p:pic>
      <p:sp>
        <p:nvSpPr>
          <p:cNvPr id="1026" name="AutoShape 2" descr="data:image/jpeg;base64,/9j/4AAQSkZJRgABAQAAAQABAAD/2wCEAAkGBxITEhUTExMVFRUWGBoYGBcXGB8YGBsXFxodFxcYHRoYHSggGBolGx0YITEiJSkrLi4uGB8zODMtNygtLisBCgoKDg0OGhAQGzUlICUtLS0tLS0vNS0tLS0tLS0tLS0tLS0tLS0tLS0tLS0tLS0tLS0tLS01LS0tLSstLS0tLf/AABEIALEBHAMBIgACEQEDEQH/xAAcAAABBQEBAQAAAAAAAAAAAAADAQIEBQYABwj/xABFEAABAgQDBAgDBQUHBAMBAAABAhEAAwQhEjFBBVFhkQYTIlJxgZLRFDKhI0KxwfAVJDPh8Qc0Q1NjcoJic4PSVJPCFv/EABoBAAMBAQEBAAAAAAAAAAAAAAABAgMEBQb/xAAmEQACAgEEAQQCAwAAAAAAAAAAAQIREgMhMVETBCJBgTLBBUJh/9oADAMBAAIRAxEAPwDw+HJlkvwzhkWezlgEYikO4uLcHbR4TYIrwiCoTBJrlRJABfQMI4pMWkS2JLlkktoCeQeGqEXux50sJJm4QxCUsO0d7tmBa8VlfMKlmyWFhhAAbQ2ztE27odKrIwTDhKdhvt5wiYt9gT0pWesCMABUSoOxGTNd30ht0rEuSomyClRScwWPiIQIi66QVaVqT1eHAQC4SAoq1CjmGtaKxA4ecEd1uEtnsR1CCrkqQWIYsDzDxZbJm4ZiQcGEntY0ggJFyb5Fni52/tGXMkoEooVdSVkoAmW+Vib4TfduhNtSSBVjZlAg5wqRrBwIfTqwkEAEjQhweBGsXRFkYSSEhZHZUSAfDOGtG92vW0yadcuUJJnIAJGF0ubTOrexZybbtYxUpJPiYnTbkt0VOlwBCIMqjUZfWt2AoIJ/6iCr8B9YKhTFxmC+QNxwP5x6DL2/TGkTLKZAqFSyso6sCUV3wBQFgsjDb+UGo3HhCjueYqkw8yokrViLlnN7BhyAYQVTROrtR3+hhmpfX7IaUQ5Um8GSRo0FDcIys9COimiOJZgiZO+CkjfDwRCs0jpIiTJW6B9XE5QEIlIgsT0NyEJfCCJiUECGlI0MFgtFojFO6BdXfxiYW3wiiBuh2TLSIXUuYVcoRLKRwgeGCzN6NfBGMsbo4oESLQ0tDsh6dEXq3gfVmJihDTDszekiEkboIICgtFhS0hUkm2XZuM3v9PxjW0uTzabOo0oKglRUAWAKWdydxzi42/RykJSe04AQkBmOHVRbP2imUkoVYh03cF2PvCCapikkkEuxvff4wNNtOxJpKhWjkDe/FrFvOLfY+xFTXUSMGFVwXIUR2XGl7+UQK2gVKVhXhfUJUC3i2Rh5JuicWlZol7FpxSiYVTCn+JiAAWSoMEsbNlyjKqIezs+ubRJVVTCScRunAf8AazYWyZuUSdj7EmVCmQU2IxAqAITqW1ESlgm2xtqT2RXAxtdjbEp5lJMUOtwrZRLDEOqJJCWHa1jO7Z2SZKjdOEk4BiBVh0cDK0RpVbNBQoLUkywyGPyjMsMr679YGs0sWCeL3QCowOcGLDpibE3FrQ1BES6HZ0ycSmXhKgHCSoJJGuF824RY7b6OrlJEwFPVEJF1AKKmZQAzNwTbfFOaUsScW1Zb9C9l080LWTM6xCSCkgFB6wFLggO7PY/WKDbNHKlTTLlmYcBKVGYAHUM2AGXE5/iCXPWEdWFEIJCiBZ1JyJbNtN0FCVz5oBWnGthiWoJBIDB1G2gDmGoNScm9hOScUqIJjQdCaGTMnjGpYXLImJZsBCCDezi7RI2h0MnS5KFHAFjGZrrASkAjDclsn5xm5U1aQtKSWUGU2oBdvCJbWoniyqwe6LnpbQyJM5SJfWFZOJTsEAL7QCWDnPPyvFCYkrnrmFIWpyAEAqOSQbAncH1jRjoVPNOVEIxlaSn7RLdXhLl3bMg+UPJQismKnJ7Iy0hXaT/uH4x7XNWEJcpBc5Yb/WPFjKwrAdJZQukuM8wdRxj1OVtSlWHVUoByYzBzzvveOb1V7HR6dN3RZSiiYSMAa7kJ/PLziyoKRCSSUJ+U2w33gPxiqptq0wYGqkMP+tPI3vFpI6QURbHUScs8aSR5vnHJR0OE+mR1Sh1jgDe2EExOkyk4rSwfLfw94HN2zs9iU1ErexmJz58dIDK23SBP96kZ98fkd/KCmGE+mTqkJ+6kB9f6iAMBYoAJzs48LAPEadtqlLH4inDHITEk/jaBft2lz+Jk4h/qJbLc/wCnh7hhPpkxctJfEG/4jc/jDESJWEghzocLgvcecR/27Skf3mSOHWJbwzeGjbdLf95kn/yJ984Awl0HVIRk1zvTd7cG5RDrqBKybBuCQD/LOFn7cpGP7xJfT7RJNjY55xFk9IqUkHrpT6uoC27PN4QYy6JM2UAzpG75QB9YRchAGIJBJO7y8v5wEbcpXf4iXf8A1E24Zw5e2qVWdRKAs3bBy4vD3DCXQFdGgh8Ivo3NojVEpGRSDqC1v15xJO1qQn+8Shp84hk3adM38eS+nbSfM3ihYS6IC5SSMYSGfRueURDSvdUsP/tESjtOnYvOlHIjtJ94cra1Mf8AElesD84e4sZdHjwEWFHWlASAkMC5fU/laIIzgiBHfSZy3QQgPbL8oezQbZ6ZZWEzAshRA7BDgmwNwXvF50go5SJaFMvEwlpwkYez3izvnbVtIHOmkJRtWVeztqqkpV1YGJRDqN2CcgBxLvAKqcFLUoJbEcTPkTc+TvEeCU5S4xOUvcAsW4Fix8oaSuyW9qHgWfy8xp9Rzidsiu6hZmBIUoJIS+QUq2I72D2jXTdj0gogopnYE/bAApE3tgJAU4bC2G4FmjELZywYaAl2Ggdg/KCElNMUk4tEjaFaZxStYGMJwqIyLEkFtDcjyERGzLWGvjlDzGz2XsylVRrKUzgJgxEKKSt5JJIQQliHfTWFOS0ktginNmNo5wlzErKcQScQS7OR8txpiaJu1dtLqUoE0AqllWFSbdlTOkjgQGP9TAnlCldgKSnQKIUfMgAfSOSiLxTdiypUPloJsHOZtuAcnyDnyhZiI3v9meyqaapUxSZgmS0lKsSk9URNBQG7LhRGIMTrq8ZjpLSSZU9UmSmcOrJQozVJKioZsEgAJ3b+EOOonJxoTjSUhK/pIubLXJKAJRCRLA+ZHVthL/ecBj4240slJJYOSWAGrmwhSmNP0Co5EyoGPGJkv7VKnHVsgg9oM4Ytrf8AGHWnFtIe83RmVRcy+kakyRT9WnqerUhQvjUVOVLd2BxGwZm5gvTCkkSpykS0zMRONSlKBQy+12AA7XzJ0a+cUIh0tSKbDeDoSWLgGJ5ltlEFKMotk0s1v4a/Sr2jPX+D1/4mqn9fsjlMPSmCKppg/wANfoPtDvhl/wCWv0n2jnPZVACWhQLQT4dfcX6T7Qoppn+Wv0n2gHaGJIyhihwh6qdb/Iv0n2h3w0zuL9J9oBOSYICEg/wsz/LX6T7QiKWYf8NfpV7QBsBnZRFIieqlW38NfpPtAVUaz/hr9J9oDPUVgQI6DLpJg+4r0n2hhkL7qvSfaAngYnwhFJgokL7ivSfaFMhZ+4r0mGLaiOpENKYkGSvuq9J9oQyVdxXpMMlpFABFpTbMWpKzhIKQCkN8xe4G/suYqcUWlBtTqwElOIOXJ0Bswv5xvJutj51JfIFlIUM0qFxvG4xwJYhyxLtx3+MDe7C/GDYDZwzhx4HIxaozZabG6OzpznAoIwKUFNYkDsgHV1NbxiFU0MyUQJktSCcgoMW8It+jfSI0iF4QVKWpJYlkpSnMj/qU5GWg8Irtq1QmTlzAVELUVDF8we7Hwy8omOWTvgcqr/RorZjlWNWJSSk3zSQxT/tbTKJeytkTp5HVy1KTiCVKAcJci5OgYvEAS1YQtjhKikHRwASORHOLbovtb4WaZpxEhCgEJLBSjYBR7oufECNHde0hc7jNtbGmyFreWrqgspSsiyhmm+pZor01CwpJC1Aosi/y623C58Xiy6RbYNUtEw4goIwqSSSkEE3S5yIbjbWK5NOopUsB0pwhRGhU+Hmx5Qo24rLkJUnsLRUM2YSJaFLIuyQ7PwEXG1ujU+SScC1S0oQTMbsglIxAn/diHKK/Y09MqfLmrxYUKxKCSyiBfD4KLA8CYt+kfSb4yXLBQZakKU6Ul5agpsKm74ZvPyhe9TSXA/bi+ylE5WHq8RwFWIpexUzAkakD84IUTZ8y2KZMUw3qLBhxJYeMCp5SlnCkFRYlhmyQVH6AnyhG8jv47432fBkXlT0KrBJlTBImKUorxoCTiQAQEEjQHtF/CKFKlJxJBIxWUAcwC7Fsw+mUbfbXTlM6mm0uGYE4UCXNKyVqwEYhMD5LAIzOYeMVKlKUtKEh1KUEpGpUosBzaMdPJr3mkqv2jJilrKQSVEAISDezlkh9HJbxi8p+h1WqnXN6mZiTMSnBh7RSUklTa3wjnFEtJcgi4sRxFiI2VH02wUopClZSZSkmdjPWJmLcukdxJLM7sBuYrUyVYBGn+RkUy1ImALBCkrAKTmCCLGPoqVXFSSQbcbWy1zj50pycSf8AcPxj3s9diIwq+jfXL6Rzes2x+zb0/wAlwliBiUyc3/JhCJLHsq1iBT084gAZP4eOkEk0MzH2lBgcmz1f5Y4rOgLVSykuSAC/6taElnFqQMs/q+kNrKEuHUSxuG/PWHdRZ05cf6WhjC1ku4GR/XL+UIlBGRJ4Z58d8FRNNiQdfaFKSxzA+nvAIVa3F93K19YFT4sTfdNj4jjxMcQ6Xzv/AC3ODD56DLDgF+H1GkMARQyFu5AULDXX73lEYpU5LW0a7eLi+QESFg9WQXBXrexG+0CkzJiQUsTZw1jlx4fnEsCGZKjYAEPdw4bQ34fhEKspnJSpjvI8Tk3D+kXaJ+E7yQ+ZBB+8wy3WgM+nKg4JsHbxvn9M4KGU8qUokOXz8HBt4W/Qh5JCjowLX0PHUZwaRTEkC7EONBc5NpDl0RKg7nc7ngXPKEgK9Tlm+bc/5wxctT5J9TflE+dJazAnTfbiPGIipYftEA7rRaA+en4Q9KYYmLSj2TMWFHCXYFIte928o9JtLk5ab4BbMbrEgyxMCiEsXGZZxhIvGl2/Np+qSZctCyPs8QJZGZFgbn5s/rGXnSlS1MoMoZh8uRjscJwtp2LKlVHEiHylMQSAoAuxyPAsQeUW+xej8yffCyChZCnDYgGSDe3a37jEKroZkohMxOEkOxIJbwBLRaabqyWmlZtpkumTSYepQpSUCeZBWoFJUm6iQpyALnK3lGGWXJLAcBkOAdzDXu7l9+t87xN2XsybPUyEkpxAKII7IJFyHdtfKFCK007YSbm9kQAWL8Y9I6OmlXSYFS5aVT3V1HWKBmmSSUFJJKkuob9TnGP2/sCdTqJKCJRURLWSBiD2YO5LM9oqQ/Jm8soUo+RKmCeL3QacsLUVJSlAOSQSQBpdRJPjDA8Sdl7OnTyUyUdYoByAUgtv7RDxb9IOik+nJUEEykpQ8xw2IpGIXLk43sOEa5xTSvcjFtWaT+zKbRhK5tRLlyjLaWJ6lqAV1rgpKCWxMHcaHLOM70yTKRVTJMmnRIRKJSAFqWVahZUtRzDEAaHWM+FaabvHP8Byg1JTzJq0oQMS1WSCQHYWAKiBpYQowxk5WDlaoGI1/wDZ3Mp+vxT5aAJI63rypSSjCQACHwm5tZ3GsAq+g9WinlTBKV1hVM61DpBQEkBBuprgKPmIy+VuNw9rZG1jrA2tSLSYJODto1f9ovw6akinkpShYE0TQsqMzrHJI7RSlOLFYajTKMkqCJQVEJG9gCWFzxsA5jTjoLV/DqWZKutExITLdLmWUnEuxb5inXQw7UIpNhTk7SMnL0ixE9XeV6j7xCmSilRSrMFjcG/iLRLtGPqPg9r+H4n9fsMJ6++r1GEM5eeJXqPvA0KjjHMe3tQ7rln7yvUYQTld5XqMMAEKBAKggmr76uZ94cqcvvK9R94GBHKTAOh/XLH3leoxypy++r1H3hEiEUWgHSCCavvK5n3hpmq7yuZ94YhUNUokwCdUKqervK5n3hUz1b1eow0IhVQCxO61XeVzMIZy+8rmYRMOgFiMM1XeVzMCMxXeVzPvBVwIpgM5RKBEXeydtdSkJCHDkrc6GzJ3W+sUaBBUIO+OpxT2Z8tdcDlM9iSH1zPE8YIpBDOMwD4g5GD7LCDNSmZLMxKlBLBRSblnBH5/SNJ0ol0yEpMtAUf4QIW6U4Hb5T2lZ2O6E5VJIMbVldsLbhpULwoxKWpPzHsBKc7D7xch9GGcQqyaFzFrD9olV7kPdn4ZeDRGh8lYBBICgM0kkAjxBcRaik7M3JtUP6o4cTHCSUvo4AJHIjnEzYleKeaZjFRCFBKQWBKrdrekBy29vGNlUUlH8F/CcpT8R1HWELTjGEEqBcpa/gBHn5Ny3Iac4UZLUTVDlHBrcttvbW+JVLWQQoIwrDulwScSXNnBuOGsQUSiUqUEkpSwUdBifC/ix5QFKr35f0j1XopRUUyiIVThJngq6nrj1k0yCSOrxHEA4MOU1pxVISi5s862JUIlT5c1YURLViISWJa4S+gJYHgTFt0l6SqrES8aAhctSrJJwFKgGsTZYZn1c5ZRS1M1ClFSECWk/KgKKmGnaU5J4/hARGuCtS+TPJ1Q6VKUoskEliWGbJSVKPkkE+UDIj0X+zCVSkTJs6WiWqUyOuVNIQoznTgZRYKYEW0VpGU6XSJUqpmSZMkykylFHaUpSlNkrtFgCGIA0OZ0lalzca4KcajZb7Z6afEU66Yy1Jl4UCWvEVTCUEE9Y5ZQUAxbK2cY9CSVBIDlRAAGpNgOcIDGu/s5k0y6j7eWB1QM4TjMKUpCCLKBOEi7vwiWlpxbigVze5kyWfhaNfI6aYaZFHgV1QkqlqmYvtcawTiToEJUSAncBllEf+0OmkSqkokSgnEBN63GVCYJvadIxFIS78tNcuEmKpakU2gtwboLSyhiS+WJL8w8e+1vRSjAKhT04Av/AA0ZeafGPBKYdtH+5P4iPpFUpR+/m+VxHN63+v2b+mk1dMzqdh0uJvhaZjqZSc8n+XfBafozTEgKpZIuW+yRpobMf5xLTSrQSMONJ0N+OUT0hagSHysPO4/HlHAmzr8kuytHRykCgk0shuMhHm9v00NqtjUQSf3Ony/ykBr5/LFhOUogWJL5eenjwg5Low4GxHMl2tpZ4dh5JdlRL2NRkf3SmD5PKR+Qgk7o7RgD91p3Of2Uv2g5kFJGEC24kZG1gIsE0TpANzxDiC2Hkl2UlPsGiv8Au1PvH2CSSHOuG3PSBI6O0ylt8NTADTqUPffaNBPlhPy2UWDs44/SISmWoOGLl767xA2w8kuyrnbBpQcPwtMFZH7JG/Rh7ecG/wD5+hABNNIBZyFSUjfkwvEypSpYuCA7Yzmbfhy0ziFLUpDdp0tcNrvZt25oVh5J9inY9CbfC0zs4HUoH/5jpvRikKQU01O506pPK4sYsJfbIOFnHdY8CNc97ecLJlFLscg9xqXbVmzgth5JdkCs6O0wb90pwC3yyEuLeENOw6JmNLTPvElAHMCLWXjKMZZrZBv6c9IF8SnExzawNufHhfKCw8kuynnbBoi2Gmkf/Uj/ANbwBOx6QW+Epy2plj8pZi5rAnCCAcQzINr62sdIpFTFm4J8yPzF4dsM5dnzvLjQ7M6PKmImKCkElPYIVZxcva1g3nGcTF3szbcyQkJQEs5KnD43sxOga1o9GWTXtORVe5DmyihbBQJTqkuOLGB/r2h4I0sNBw0EdxjSjKzQ9G+jhndslCkFKh2VdpMwghGINZiX4sM4qtp7PVIX1alS1K1CFYgOBLC/CJWyNvTKdKhKCQpaklSiHOFGSQMgCSXOd9IhVlQJkxczCE41FRAyBNyz6O8TFSyd8DbjX+gzOJLuSS7l7lwxvra0W3RzYCqqYEoXLHaGJKlMvA4xKSG7QbjFQlMWOxNpGnmdahIMwJIQTkkqtibUs4bj5Rck2tuSU1e5b9K+jZpVlRXLwLUrq0Yj1uB7EpawGTvdtYoutU4OIukDCXLjDkx0bRom7b2wuqUhcwDrEowKWLYwCSlRSLBVyC2drCIAMXBPFZckyq9iw2PsxdTM6tC5SZhyE1RRiO4Fi54Re9M+iRpT1qVyxKKUBKVKaYpaUgLZITd1AnP714zezK0SpqJpSF9WrEEq+UqF0u2gUxbVmtnFht3pJNqpaEzwlS5alFMwAJOFbOggWIBAY83zhSU8009hpxx35KZUwthvhd2ezsztk7MIJIlKmrCTMSl2SFTFEJDBkgliwYAbhbIQzEDCgCLqyLo2W1OgE2VSylrVJlrHWGatUxpZSSOrZQTmwya+KMZiIcA21Z2LZFjn5iNDtnpjOqJS5C0IEgpQmXLFuq6tsBCvvWDF89GjMv8ArSMtNTX5Fzxf4hsZVhSVMBYO7JBL+Qck2GpjbUn9n0xdGqZ1knrMaVJWJhMvqcJxErwsLl/+MYMB40NJ0smS5QpwhHw/VKlql37RW+OZi+6vESQwYcc4NTN1iEMVyU06UErKQpKsJbElyktqCQCRxaJPXKfNXMxXpVeJ0Zeo+D2f4dbT+v2EE9XeVzMIZ6u8vmYGc4cY5j2qHCeofeV6jDzOV3lczAWvDkiAaQ/rFd5XMxwnr7yuZ94R4UmArE7rFd48z7ww1CgXxK9R94cq8AUWgJkqCrnqLdpXMw3GrvK5mAdZDkLgM7TYYTFd4+ow4Tld5XqMMChHYhpAXSHqnKP3leomO6094+owPFDFENAJtBFzld48zDBNVvPOGKyhoV+ngIb3Op5SHSSEgFRcMD4Zi0aqg2dJIdUuX4YUgl8ozFEwU5Iz1D66WjTyJyS97tZ3328YUmz59JFnR0VMFAdVLItnLSQODtcxNqKGkYvIlPlZCfyGf68K6ROWhj2t5/X5RZy5rsQCTc5O411zjJyfY6QFGyaVRP2MvX7gfg1t+sTpXRumUm0hDtqgDx0z9obIkEnJQdjkzcLxoqdBAu1ruN3H+cTb7CkVSNh0odqaWXGqBnvFhwixotiUQw46aTdrdWnPiSMsomTJ5TcJzfMfnuiOqpxsSgljfPflxGcGT7FSCq6PUgV2aeSRuMlPLKBjY9Eb/CyXDWMtIuS2692vlE4TCUlvJuLOGzhnUHVi5vfIeD5mDOXYsURf2PRhV6WQDa3Upz1e3hEhWwqJSh+6yE6t1SR+X0gSUF1b0u2mV9bxMpyo/MQ+eYfkM4ecuwxRGV0epEG1LIULm8tL+BDPviwVsWhw/wBzkOzn7FNvp+ngshYKXA7RsSGL2+sSTKbtEkH9eWcNTl2JxRSDYFKTi+EpwkPbAhz4dm8Nn9HaMMfhJJB3Sk+zxcVUxLMSHGns0Qp8xRsk/puEJzfY8UUg2PTOQaWQOHVodt+QhEbApWWfh5BZjeWk2fw4jLSJxUQ5IFhre35xwWnflutn48WOsTm+x4og02wqPE5kSuAMsH8son/smi1p5LNn1afwZ2hElCWvwDlrZ5n6w7qiCScKgbWaz5B9RBk+yk2uAf7KpCphSySDZxLBuM/C0TlbBo0AA0sgqOvVp35QelllgSQQLgNfdf34RI2gQQAksSdWYEbjzhphnLsgL6PUjj92pwG/y0ud8MGx6V2NLIYGx6tABe3dLfziwkzShLEA79Dx1tu94UrSO0Pl3EX4+P8AKHYZy7K5Gx6Zr0cgD/tpP1a+/wAomU/R+kXf4WRb/TS3Jok0tSk9nTK/DKJgKAlk3fL9N4w0D1JdlQdhUYJHw0lzulJbduioXsSmSV/YSCCbBUpI+vsI0ypuGxU9vAcPE+cVNXJQXxDI5j6H9bolsanLsopmwKZWVPKTZz2Aw8OF4fT7ApQLyZR1+RP0tFqhCn7KnA0ax89DuMEklJIBD6XAN882hWGcuyq/Y9KM6aVb/TT4ai8FnbFpD8lPJ4/Zp/IRfiUm7jCC7cd7P+ERFywvLTT+l4LYZy7M1N2NTk2kyQzf4aX/AAhqej8lr08objhTnuJaLYJckAnzDWdmG7zhwVhS5B8jn9PwhWGcuyiTsmQpNpMi3/QPLS448IB+zKQ/4Mkf8BFxVS5dzYkDg8VS5IJsBy9lCCwyfZ4fJfNzziQCd55xGlm0PK472bwaSJKZh7x5mDicrvHmYhIESJYiGdMGSEz1d5XOCpqV99XqPvERJMFxWhG8WGE9ffVzMKZyu8eZgAzgiIRa3CpnL76vUfeH9evvq5n3gYNoaVb4DSkh6Zy++r1H3gyZq++v1GI9oUTIAVIkJmqH3lczpBFVC++r1H3iOhcdnAaqqDGervK9RgCpinfEr1H3hFQiRvgJe/wE65XeVzMNE5XeV6j7xwhWgDETrFd48zCiervq9RjgIRRgFiGTOX31eo+8IZq88SvUYEkwQKgLSTFE9Z++r1GE69feVzMCUYbj3QE7BviF95XqPvDjVr76/UfeI+Lwh6lAQCQZU9R++r1H3gZqFA/Mr1H3iKZl4apcBDmiWalfeV6jDkVC+8r1H3gCcofLMBaDfEr7y/UfeFVOV3lczDAIHNUNYCmqQ5VQrvK9R94RVQrvK9RhgUNIYpUBmzlzld5XMxxnK3nnAlGHpMBl8iyKQMewM28OMWcqglFjhTldhu/RgNOoBywN/q3CLShluAGs3D2vBJniJkrZ+zacg/ZJJGpSGOen8ovNn7Jp8P8AAlORqhO53yMUMucEqFu0NN404fSNPs+elYe438tN+kYtlZMhfs2Q/wDAljJ3Qk8nEWqdkUkywkSgws0tPjfs33QlRKSUmwcXGhsPDyg8iSQmwUC/6Y6xNhm+x6djUgt8PJU9n6pL+Vm84Wfsambs00pmzEtL7ssP6eJ1NKWRw4v+t0Hp0KDO9yd+XnrCthnLsrpOxJGEPSyBdyTKT4bn3mCTNg0oP93ktwlpy5PFtPTcWMOKNQHtkObboLYZy7KhXR+lKR+7yXsx6tPtf+kFk9HaQM9PJf8A7afwaLiWCkWBB4udf14RMp0OcgoeEO2Hkl2Z5OwKVj+6yPKWn2hyejtM96anb/tofmxvGgmykOCE+PP9eURqhUpId8J0vfwPAwMXkl2QKTo5SiyqWRrnLQz+mHzOj9H/APGk7rS0e0TaeqZTgONQP5wVe0ZZdkm5yzvqILHnPsrF9HKMpf4eQP8AxJy5RC/YNMmy6aRwPVJbwyYRa/EAsk3tkOJezD9NBJUsM5Szl2N35vBYZy7Kr9lUaQ6qaQzZ9Un28YCvZNBhChTSnJ+7KBtkzYd/GLRgXDdliWYZ+TaRIQE9XdGmjEnhfIeYNs4LYeSXZSq2RS/dpJK7aykAbmJa2/lBqfZVJkaSncH/AC0mx/42PvBuomquMsxnrubTygq5SmGHtK9mvwgTY85dlcnY9M+FVJTupyD1SfIOANIMno5TMD8NJvYtKT+nyiwpKdamQQM7AjJnvxiRUUSkXdh4H8N+TQbi8kuzLfsSmJOGmkNp9ml82uWtEeo2HThIxSJKe09paSTZNnZyM4tq8HEDkXt4Dx8NIr6ioJR2wosQBffbInKw5xDbHnLsr1bGp14lJppRA3IHnbC+msQ17Lp3/gSvKWnz+7F9SzCBhFhmbNnbQb7ecGpU2+Vw9y2WQ3uP6QWwzl2QEUFOEgqkSLZHqUOX324fWLOg2VRqBPwslyXDy0ZeLXjqsS1OgEJY21fxZ2aI2zyAspxEhrWfxGdoabDOXZPn7Cpks1PILu4EtDtbQDjAa/o3SsFinlDELjq02+lomIqANWO7U+Y4wYjEgEuOAPD9GCxZy7KSk2NTAt8LKIN7y0WfTK8Ardh0xV2ZEgADLq0jmwi+SkBiM7Z8PHOIVSC4Lh3uMzy0tD3HnLszlRsGQi/USj/wH/qBFbMo5SC3w8ovf5EnPwTGyn0wKCSXz/WcVS9mKISwe24crwrYZvs8MQrjBkrO884BLTBwI72bQDJvqecPlqI1POBoEOUmJOmK+RJkxT/MeZgsmoVvV4ufeA4eEPleEIceSamcrvK5n3h3Xr76vUYAgQXDCOpBET1aqVzPvD0zVd5XqMR0whmaQik0iUJyu+r1GEM9ffU3+4+8R8doekwFWmF65XeVzPvDFFT/ADK5mGqhWgCkKqarvK5mOTOV3leowhIhrwBQYTD3jzPvCmcs/eV6j7xHJhX3QBaHiYrvK8HPvHCavvK5mBmFCjALYIKhXeVzPvD5U5Q+8rmYjNxhwLQAmHXUKcHErmYf16j95XqPvETHD5aoClJNhJ6ifvHmYjFau8rnBZinEDKS0BM0mxJUw7zzgipyu8rmYFgJhVILQyEtuBFTzm6uZjhOOYUeZgRJhZY43gIvckJWvPGr1GDCapmxK5mAS8oVoRskh5nK7yuZhi1qN8R5mOAhkwwCa2EmTld5XMxwmq7yuZhjQQB8oZmkVEuCmFjotnnR4Cyc4UQsdCOhcBBCmOjok0DSoIYWOgOiPBysojq08I6OhEzHIg8nOOjoCoDznDNY6OgNGJrCnSOjoBApsIjIwkdAZPkLL0h8dHQGi4Bqyh0zSOjoBDBp4QVEJHQBHk5X5+8P3ef4R0dAWgaM/KEmQsdAT/Uin2jhHR0MwDyoMM46OhG8OBFwKZ7x0dAKQ0Q8R0dDJR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eg;base64,/9j/4AAQSkZJRgABAQAAAQABAAD/2wCEAAkGBxITEhUTExMVFRUWGBoYGBcXGB8YGBsXFxodFxcYHRoYHSggGBolGx0YITEiJSkrLi4uGB8zODMtNygtLisBCgoKDg0OGhAQGzUlICUtLS0tLS0vNS0tLS0tLS0tLS0tLS0tLS0tLS0tLS0tLS0tLS0tLS01LS0tLSstLS0tLf/AABEIALEBHAMBIgACEQEDEQH/xAAcAAABBQEBAQAAAAAAAAAAAAADAQIEBQYABwj/xABFEAABAgQDBAgDBQUHBAMBAAABAhEAAwQhEjFBBVFhkQYTIlJxgZLRFDKhI0KxwfAVJDPh8Qc0Q1NjcoJic4PSVJPCFv/EABoBAAMBAQEBAAAAAAAAAAAAAAABAgMEBQb/xAAmEQACAgEEAQQCAwAAAAAAAAAAAQIREgMhMVETBCJBgTLBBUJh/9oADAMBAAIRAxEAPwDw+HJlkvwzhkWezlgEYikO4uLcHbR4TYIrwiCoTBJrlRJABfQMI4pMWkS2JLlkktoCeQeGqEXux50sJJm4QxCUsO0d7tmBa8VlfMKlmyWFhhAAbQ2ztE27odKrIwTDhKdhvt5wiYt9gT0pWesCMABUSoOxGTNd30ht0rEuSomyClRScwWPiIQIi66QVaVqT1eHAQC4SAoq1CjmGtaKxA4ecEd1uEtnsR1CCrkqQWIYsDzDxZbJm4ZiQcGEntY0ggJFyb5Fni52/tGXMkoEooVdSVkoAmW+Vib4TfduhNtSSBVjZlAg5wqRrBwIfTqwkEAEjQhweBGsXRFkYSSEhZHZUSAfDOGtG92vW0yadcuUJJnIAJGF0ubTOrexZybbtYxUpJPiYnTbkt0VOlwBCIMqjUZfWt2AoIJ/6iCr8B9YKhTFxmC+QNxwP5x6DL2/TGkTLKZAqFSyso6sCUV3wBQFgsjDb+UGo3HhCjueYqkw8yokrViLlnN7BhyAYQVTROrtR3+hhmpfX7IaUQ5Um8GSRo0FDcIys9COimiOJZgiZO+CkjfDwRCs0jpIiTJW6B9XE5QEIlIgsT0NyEJfCCJiUECGlI0MFgtFojFO6BdXfxiYW3wiiBuh2TLSIXUuYVcoRLKRwgeGCzN6NfBGMsbo4oESLQ0tDsh6dEXq3gfVmJihDTDszekiEkboIICgtFhS0hUkm2XZuM3v9PxjW0uTzabOo0oKglRUAWAKWdydxzi42/RykJSe04AQkBmOHVRbP2imUkoVYh03cF2PvCCapikkkEuxvff4wNNtOxJpKhWjkDe/FrFvOLfY+xFTXUSMGFVwXIUR2XGl7+UQK2gVKVhXhfUJUC3i2Rh5JuicWlZol7FpxSiYVTCn+JiAAWSoMEsbNlyjKqIezs+ubRJVVTCScRunAf8AazYWyZuUSdj7EmVCmQU2IxAqAITqW1ESlgm2xtqT2RXAxtdjbEp5lJMUOtwrZRLDEOqJJCWHa1jO7Z2SZKjdOEk4BiBVh0cDK0RpVbNBQoLUkywyGPyjMsMr679YGs0sWCeL3QCowOcGLDpibE3FrQ1BES6HZ0ycSmXhKgHCSoJJGuF824RY7b6OrlJEwFPVEJF1AKKmZQAzNwTbfFOaUsScW1Zb9C9l080LWTM6xCSCkgFB6wFLggO7PY/WKDbNHKlTTLlmYcBKVGYAHUM2AGXE5/iCXPWEdWFEIJCiBZ1JyJbNtN0FCVz5oBWnGthiWoJBIDB1G2gDmGoNScm9hOScUqIJjQdCaGTMnjGpYXLImJZsBCCDezi7RI2h0MnS5KFHAFjGZrrASkAjDclsn5xm5U1aQtKSWUGU2oBdvCJbWoniyqwe6LnpbQyJM5SJfWFZOJTsEAL7QCWDnPPyvFCYkrnrmFIWpyAEAqOSQbAncH1jRjoVPNOVEIxlaSn7RLdXhLl3bMg+UPJQismKnJ7Iy0hXaT/uH4x7XNWEJcpBc5Yb/WPFjKwrAdJZQukuM8wdRxj1OVtSlWHVUoByYzBzzvveOb1V7HR6dN3RZSiiYSMAa7kJ/PLziyoKRCSSUJ+U2w33gPxiqptq0wYGqkMP+tPI3vFpI6QURbHUScs8aSR5vnHJR0OE+mR1Sh1jgDe2EExOkyk4rSwfLfw94HN2zs9iU1ErexmJz58dIDK23SBP96kZ98fkd/KCmGE+mTqkJ+6kB9f6iAMBYoAJzs48LAPEadtqlLH4inDHITEk/jaBft2lz+Jk4h/qJbLc/wCnh7hhPpkxctJfEG/4jc/jDESJWEghzocLgvcecR/27Skf3mSOHWJbwzeGjbdLf95kn/yJ984Awl0HVIRk1zvTd7cG5RDrqBKybBuCQD/LOFn7cpGP7xJfT7RJNjY55xFk9IqUkHrpT6uoC27PN4QYy6JM2UAzpG75QB9YRchAGIJBJO7y8v5wEbcpXf4iXf8A1E24Zw5e2qVWdRKAs3bBy4vD3DCXQFdGgh8Ivo3NojVEpGRSDqC1v15xJO1qQn+8Shp84hk3adM38eS+nbSfM3ihYS6IC5SSMYSGfRueURDSvdUsP/tESjtOnYvOlHIjtJ94cra1Mf8AElesD84e4sZdHjwEWFHWlASAkMC5fU/laIIzgiBHfSZy3QQgPbL8oezQbZ6ZZWEzAshRA7BDgmwNwXvF50go5SJaFMvEwlpwkYez3izvnbVtIHOmkJRtWVeztqqkpV1YGJRDqN2CcgBxLvAKqcFLUoJbEcTPkTc+TvEeCU5S4xOUvcAsW4Fix8oaSuyW9qHgWfy8xp9Rzidsiu6hZmBIUoJIS+QUq2I72D2jXTdj0gogopnYE/bAApE3tgJAU4bC2G4FmjELZywYaAl2Ggdg/KCElNMUk4tEjaFaZxStYGMJwqIyLEkFtDcjyERGzLWGvjlDzGz2XsylVRrKUzgJgxEKKSt5JJIQQliHfTWFOS0ktginNmNo5wlzErKcQScQS7OR8txpiaJu1dtLqUoE0AqllWFSbdlTOkjgQGP9TAnlCldgKSnQKIUfMgAfSOSiLxTdiypUPloJsHOZtuAcnyDnyhZiI3v9meyqaapUxSZgmS0lKsSk9URNBQG7LhRGIMTrq8ZjpLSSZU9UmSmcOrJQozVJKioZsEgAJ3b+EOOonJxoTjSUhK/pIubLXJKAJRCRLA+ZHVthL/ecBj4240slJJYOSWAGrmwhSmNP0Co5EyoGPGJkv7VKnHVsgg9oM4Ytrf8AGHWnFtIe83RmVRcy+kakyRT9WnqerUhQvjUVOVLd2BxGwZm5gvTCkkSpykS0zMRONSlKBQy+12AA7XzJ0a+cUIh0tSKbDeDoSWLgGJ5ltlEFKMotk0s1v4a/Sr2jPX+D1/4mqn9fsjlMPSmCKppg/wANfoPtDvhl/wCWv0n2jnPZVACWhQLQT4dfcX6T7Qoppn+Wv0n2gHaGJIyhihwh6qdb/Iv0n2h3w0zuL9J9oBOSYICEg/wsz/LX6T7QiKWYf8NfpV7QBsBnZRFIieqlW38NfpPtAVUaz/hr9J9oDPUVgQI6DLpJg+4r0n2hhkL7qvSfaAngYnwhFJgokL7ivSfaFMhZ+4r0mGLaiOpENKYkGSvuq9J9oQyVdxXpMMlpFABFpTbMWpKzhIKQCkN8xe4G/suYqcUWlBtTqwElOIOXJ0Bswv5xvJutj51JfIFlIUM0qFxvG4xwJYhyxLtx3+MDe7C/GDYDZwzhx4HIxaozZabG6OzpznAoIwKUFNYkDsgHV1NbxiFU0MyUQJktSCcgoMW8It+jfSI0iF4QVKWpJYlkpSnMj/qU5GWg8Irtq1QmTlzAVELUVDF8we7Hwy8omOWTvgcqr/RorZjlWNWJSSk3zSQxT/tbTKJeytkTp5HVy1KTiCVKAcJci5OgYvEAS1YQtjhKikHRwASORHOLbovtb4WaZpxEhCgEJLBSjYBR7oufECNHde0hc7jNtbGmyFreWrqgspSsiyhmm+pZor01CwpJC1Aosi/y623C58Xiy6RbYNUtEw4goIwqSSSkEE3S5yIbjbWK5NOopUsB0pwhRGhU+Hmx5Qo24rLkJUnsLRUM2YSJaFLIuyQ7PwEXG1ujU+SScC1S0oQTMbsglIxAn/diHKK/Y09MqfLmrxYUKxKCSyiBfD4KLA8CYt+kfSb4yXLBQZakKU6Ul5agpsKm74ZvPyhe9TSXA/bi+ylE5WHq8RwFWIpexUzAkakD84IUTZ8y2KZMUw3qLBhxJYeMCp5SlnCkFRYlhmyQVH6AnyhG8jv47432fBkXlT0KrBJlTBImKUorxoCTiQAQEEjQHtF/CKFKlJxJBIxWUAcwC7Fsw+mUbfbXTlM6mm0uGYE4UCXNKyVqwEYhMD5LAIzOYeMVKlKUtKEh1KUEpGpUosBzaMdPJr3mkqv2jJilrKQSVEAISDezlkh9HJbxi8p+h1WqnXN6mZiTMSnBh7RSUklTa3wjnFEtJcgi4sRxFiI2VH02wUopClZSZSkmdjPWJmLcukdxJLM7sBuYrUyVYBGn+RkUy1ImALBCkrAKTmCCLGPoqVXFSSQbcbWy1zj50pycSf8AcPxj3s9diIwq+jfXL6Rzes2x+zb0/wAlwliBiUyc3/JhCJLHsq1iBT084gAZP4eOkEk0MzH2lBgcmz1f5Y4rOgLVSykuSAC/6taElnFqQMs/q+kNrKEuHUSxuG/PWHdRZ05cf6WhjC1ku4GR/XL+UIlBGRJ4Z58d8FRNNiQdfaFKSxzA+nvAIVa3F93K19YFT4sTfdNj4jjxMcQ6Xzv/AC3ODD56DLDgF+H1GkMARQyFu5AULDXX73lEYpU5LW0a7eLi+QESFg9WQXBXrexG+0CkzJiQUsTZw1jlx4fnEsCGZKjYAEPdw4bQ34fhEKspnJSpjvI8Tk3D+kXaJ+E7yQ+ZBB+8wy3WgM+nKg4JsHbxvn9M4KGU8qUokOXz8HBt4W/Qh5JCjowLX0PHUZwaRTEkC7EONBc5NpDl0RKg7nc7ngXPKEgK9Tlm+bc/5wxctT5J9TflE+dJazAnTfbiPGIipYftEA7rRaA+en4Q9KYYmLSj2TMWFHCXYFIte928o9JtLk5ab4BbMbrEgyxMCiEsXGZZxhIvGl2/Np+qSZctCyPs8QJZGZFgbn5s/rGXnSlS1MoMoZh8uRjscJwtp2LKlVHEiHylMQSAoAuxyPAsQeUW+xej8yffCyChZCnDYgGSDe3a37jEKroZkohMxOEkOxIJbwBLRaabqyWmlZtpkumTSYepQpSUCeZBWoFJUm6iQpyALnK3lGGWXJLAcBkOAdzDXu7l9+t87xN2XsybPUyEkpxAKII7IJFyHdtfKFCK007YSbm9kQAWL8Y9I6OmlXSYFS5aVT3V1HWKBmmSSUFJJKkuob9TnGP2/sCdTqJKCJRURLWSBiD2YO5LM9oqQ/Jm8soUo+RKmCeL3QacsLUVJSlAOSQSQBpdRJPjDA8Sdl7OnTyUyUdYoByAUgtv7RDxb9IOik+nJUEEykpQ8xw2IpGIXLk43sOEa5xTSvcjFtWaT+zKbRhK5tRLlyjLaWJ6lqAV1rgpKCWxMHcaHLOM70yTKRVTJMmnRIRKJSAFqWVahZUtRzDEAaHWM+FaabvHP8Byg1JTzJq0oQMS1WSCQHYWAKiBpYQowxk5WDlaoGI1/wDZ3Mp+vxT5aAJI63rypSSjCQACHwm5tZ3GsAq+g9WinlTBKV1hVM61DpBQEkBBuprgKPmIy+VuNw9rZG1jrA2tSLSYJODto1f9ovw6akinkpShYE0TQsqMzrHJI7RSlOLFYajTKMkqCJQVEJG9gCWFzxsA5jTjoLV/DqWZKutExITLdLmWUnEuxb5inXQw7UIpNhTk7SMnL0ixE9XeV6j7xCmSilRSrMFjcG/iLRLtGPqPg9r+H4n9fsMJ6++r1GEM5eeJXqPvA0KjjHMe3tQ7rln7yvUYQTld5XqMMAEKBAKggmr76uZ94cqcvvK9R94GBHKTAOh/XLH3leoxypy++r1H3hEiEUWgHSCCavvK5n3hpmq7yuZ94YhUNUokwCdUKqervK5n3hUz1b1eow0IhVQCxO61XeVzMIZy+8rmYRMOgFiMM1XeVzMCMxXeVzPvBVwIpgM5RKBEXeydtdSkJCHDkrc6GzJ3W+sUaBBUIO+OpxT2Z8tdcDlM9iSH1zPE8YIpBDOMwD4g5GD7LCDNSmZLMxKlBLBRSblnBH5/SNJ0ol0yEpMtAUf4QIW6U4Hb5T2lZ2O6E5VJIMbVldsLbhpULwoxKWpPzHsBKc7D7xch9GGcQqyaFzFrD9olV7kPdn4ZeDRGh8lYBBICgM0kkAjxBcRaik7M3JtUP6o4cTHCSUvo4AJHIjnEzYleKeaZjFRCFBKQWBKrdrekBy29vGNlUUlH8F/CcpT8R1HWELTjGEEqBcpa/gBHn5Ny3Iac4UZLUTVDlHBrcttvbW+JVLWQQoIwrDulwScSXNnBuOGsQUSiUqUEkpSwUdBifC/ix5QFKr35f0j1XopRUUyiIVThJngq6nrj1k0yCSOrxHEA4MOU1pxVISi5s862JUIlT5c1YURLViISWJa4S+gJYHgTFt0l6SqrES8aAhctSrJJwFKgGsTZYZn1c5ZRS1M1ClFSECWk/KgKKmGnaU5J4/hARGuCtS+TPJ1Q6VKUoskEliWGbJSVKPkkE+UDIj0X+zCVSkTJs6WiWqUyOuVNIQoznTgZRYKYEW0VpGU6XSJUqpmSZMkykylFHaUpSlNkrtFgCGIA0OZ0lalzca4KcajZb7Z6afEU66Yy1Jl4UCWvEVTCUEE9Y5ZQUAxbK2cY9CSVBIDlRAAGpNgOcIDGu/s5k0y6j7eWB1QM4TjMKUpCCLKBOEi7vwiWlpxbigVze5kyWfhaNfI6aYaZFHgV1QkqlqmYvtcawTiToEJUSAncBllEf+0OmkSqkokSgnEBN63GVCYJvadIxFIS78tNcuEmKpakU2gtwboLSyhiS+WJL8w8e+1vRSjAKhT04Av/AA0ZeafGPBKYdtH+5P4iPpFUpR+/m+VxHN63+v2b+mk1dMzqdh0uJvhaZjqZSc8n+XfBafozTEgKpZIuW+yRpobMf5xLTSrQSMONJ0N+OUT0hagSHysPO4/HlHAmzr8kuytHRykCgk0shuMhHm9v00NqtjUQSf3Ony/ykBr5/LFhOUogWJL5eenjwg5Low4GxHMl2tpZ4dh5JdlRL2NRkf3SmD5PKR+Qgk7o7RgD91p3Of2Uv2g5kFJGEC24kZG1gIsE0TpANzxDiC2Hkl2UlPsGiv8Au1PvH2CSSHOuG3PSBI6O0ylt8NTADTqUPffaNBPlhPy2UWDs44/SISmWoOGLl767xA2w8kuyrnbBpQcPwtMFZH7JG/Rh7ecG/wD5+hABNNIBZyFSUjfkwvEypSpYuCA7Yzmbfhy0ziFLUpDdp0tcNrvZt25oVh5J9inY9CbfC0zs4HUoH/5jpvRikKQU01O506pPK4sYsJfbIOFnHdY8CNc97ecLJlFLscg9xqXbVmzgth5JdkCs6O0wb90pwC3yyEuLeENOw6JmNLTPvElAHMCLWXjKMZZrZBv6c9IF8SnExzawNufHhfKCw8kuynnbBoi2Gmkf/Uj/ANbwBOx6QW+Epy2plj8pZi5rAnCCAcQzINr62sdIpFTFm4J8yPzF4dsM5dnzvLjQ7M6PKmImKCkElPYIVZxcva1g3nGcTF3szbcyQkJQEs5KnD43sxOga1o9GWTXtORVe5DmyihbBQJTqkuOLGB/r2h4I0sNBw0EdxjSjKzQ9G+jhndslCkFKh2VdpMwghGINZiX4sM4qtp7PVIX1alS1K1CFYgOBLC/CJWyNvTKdKhKCQpaklSiHOFGSQMgCSXOd9IhVlQJkxczCE41FRAyBNyz6O8TFSyd8DbjX+gzOJLuSS7l7lwxvra0W3RzYCqqYEoXLHaGJKlMvA4xKSG7QbjFQlMWOxNpGnmdahIMwJIQTkkqtibUs4bj5Rck2tuSU1e5b9K+jZpVlRXLwLUrq0Yj1uB7EpawGTvdtYoutU4OIukDCXLjDkx0bRom7b2wuqUhcwDrEowKWLYwCSlRSLBVyC2drCIAMXBPFZckyq9iw2PsxdTM6tC5SZhyE1RRiO4Fi54Re9M+iRpT1qVyxKKUBKVKaYpaUgLZITd1AnP714zezK0SpqJpSF9WrEEq+UqF0u2gUxbVmtnFht3pJNqpaEzwlS5alFMwAJOFbOggWIBAY83zhSU8009hpxx35KZUwthvhd2ezsztk7MIJIlKmrCTMSl2SFTFEJDBkgliwYAbhbIQzEDCgCLqyLo2W1OgE2VSylrVJlrHWGatUxpZSSOrZQTmwya+KMZiIcA21Z2LZFjn5iNDtnpjOqJS5C0IEgpQmXLFuq6tsBCvvWDF89GjMv8ArSMtNTX5Fzxf4hsZVhSVMBYO7JBL+Qck2GpjbUn9n0xdGqZ1knrMaVJWJhMvqcJxErwsLl/+MYMB40NJ0smS5QpwhHw/VKlql37RW+OZi+6vESQwYcc4NTN1iEMVyU06UErKQpKsJbElyktqCQCRxaJPXKfNXMxXpVeJ0Zeo+D2f4dbT+v2EE9XeVzMIZ6u8vmYGc4cY5j2qHCeofeV6jDzOV3lczAWvDkiAaQ/rFd5XMxwnr7yuZ94R4UmArE7rFd48z7ww1CgXxK9R94cq8AUWgJkqCrnqLdpXMw3GrvK5mAdZDkLgM7TYYTFd4+ow4Tld5XqMMChHYhpAXSHqnKP3leomO6094+owPFDFENAJtBFzld48zDBNVvPOGKyhoV+ngIb3Op5SHSSEgFRcMD4Zi0aqg2dJIdUuX4YUgl8ozFEwU5Iz1D66WjTyJyS97tZ3328YUmz59JFnR0VMFAdVLItnLSQODtcxNqKGkYvIlPlZCfyGf68K6ROWhj2t5/X5RZy5rsQCTc5O411zjJyfY6QFGyaVRP2MvX7gfg1t+sTpXRumUm0hDtqgDx0z9obIkEnJQdjkzcLxoqdBAu1ruN3H+cTb7CkVSNh0odqaWXGqBnvFhwixotiUQw46aTdrdWnPiSMsomTJ5TcJzfMfnuiOqpxsSgljfPflxGcGT7FSCq6PUgV2aeSRuMlPLKBjY9Eb/CyXDWMtIuS2692vlE4TCUlvJuLOGzhnUHVi5vfIeD5mDOXYsURf2PRhV6WQDa3Upz1e3hEhWwqJSh+6yE6t1SR+X0gSUF1b0u2mV9bxMpyo/MQ+eYfkM4ecuwxRGV0epEG1LIULm8tL+BDPviwVsWhw/wBzkOzn7FNvp+ngshYKXA7RsSGL2+sSTKbtEkH9eWcNTl2JxRSDYFKTi+EpwkPbAhz4dm8Nn9HaMMfhJJB3Sk+zxcVUxLMSHGns0Qp8xRsk/puEJzfY8UUg2PTOQaWQOHVodt+QhEbApWWfh5BZjeWk2fw4jLSJxUQ5IFhre35xwWnflutn48WOsTm+x4og02wqPE5kSuAMsH8son/smi1p5LNn1afwZ2hElCWvwDlrZ5n6w7qiCScKgbWaz5B9RBk+yk2uAf7KpCphSySDZxLBuM/C0TlbBo0AA0sgqOvVp35QelllgSQQLgNfdf34RI2gQQAksSdWYEbjzhphnLsgL6PUjj92pwG/y0ud8MGx6V2NLIYGx6tABe3dLfziwkzShLEA79Dx1tu94UrSO0Pl3EX4+P8AKHYZy7K5Gx6Zr0cgD/tpP1a+/wAomU/R+kXf4WRb/TS3Jok0tSk9nTK/DKJgKAlk3fL9N4w0D1JdlQdhUYJHw0lzulJbduioXsSmSV/YSCCbBUpI+vsI0ypuGxU9vAcPE+cVNXJQXxDI5j6H9bolsanLsopmwKZWVPKTZz2Aw8OF4fT7ApQLyZR1+RP0tFqhCn7KnA0ax89DuMEklJIBD6XAN882hWGcuyq/Y9KM6aVb/TT4ai8FnbFpD8lPJ4/Zp/IRfiUm7jCC7cd7P+ERFywvLTT+l4LYZy7M1N2NTk2kyQzf4aX/AAhqej8lr08objhTnuJaLYJckAnzDWdmG7zhwVhS5B8jn9PwhWGcuyiTsmQpNpMi3/QPLS448IB+zKQ/4Mkf8BFxVS5dzYkDg8VS5IJsBy9lCCwyfZ4fJfNzziQCd55xGlm0PK472bwaSJKZh7x5mDicrvHmYhIESJYiGdMGSEz1d5XOCpqV99XqPvERJMFxWhG8WGE9ffVzMKZyu8eZgAzgiIRa3CpnL76vUfeH9evvq5n3gYNoaVb4DSkh6Zy++r1H3gyZq++v1GI9oUTIAVIkJmqH3lczpBFVC++r1H3iOhcdnAaqqDGervK9RgCpinfEr1H3hFQiRvgJe/wE65XeVzMNE5XeV6j7xwhWgDETrFd48zCiervq9RjgIRRgFiGTOX31eo+8IZq88SvUYEkwQKgLSTFE9Z++r1GE69feVzMCUYbj3QE7BviF95XqPvDjVr76/UfeI+Lwh6lAQCQZU9R++r1H3gZqFA/Mr1H3iKZl4apcBDmiWalfeV6jDkVC+8r1H3gCcofLMBaDfEr7y/UfeFVOV3lczDAIHNUNYCmqQ5VQrvK9R94RVQrvK9RhgUNIYpUBmzlzld5XMxxnK3nnAlGHpMBl8iyKQMewM28OMWcqglFjhTldhu/RgNOoBywN/q3CLShluAGs3D2vBJniJkrZ+zacg/ZJJGpSGOen8ovNn7Jp8P8AAlORqhO53yMUMucEqFu0NN404fSNPs+elYe438tN+kYtlZMhfs2Q/wDAljJ3Qk8nEWqdkUkywkSgws0tPjfs33QlRKSUmwcXGhsPDyg8iSQmwUC/6Y6xNhm+x6djUgt8PJU9n6pL+Vm84Wfsambs00pmzEtL7ssP6eJ1NKWRw4v+t0Hp0KDO9yd+XnrCthnLsrpOxJGEPSyBdyTKT4bn3mCTNg0oP93ktwlpy5PFtPTcWMOKNQHtkObboLYZy7KhXR+lKR+7yXsx6tPtf+kFk9HaQM9PJf8A7afwaLiWCkWBB4udf14RMp0OcgoeEO2Hkl2Z5OwKVj+6yPKWn2hyejtM96anb/tofmxvGgmykOCE+PP9eURqhUpId8J0vfwPAwMXkl2QKTo5SiyqWRrnLQz+mHzOj9H/APGk7rS0e0TaeqZTgONQP5wVe0ZZdkm5yzvqILHnPsrF9HKMpf4eQP8AxJy5RC/YNMmy6aRwPVJbwyYRa/EAsk3tkOJezD9NBJUsM5Szl2N35vBYZy7Kr9lUaQ6qaQzZ9Un28YCvZNBhChTSnJ+7KBtkzYd/GLRgXDdliWYZ+TaRIQE9XdGmjEnhfIeYNs4LYeSXZSq2RS/dpJK7aykAbmJa2/lBqfZVJkaSncH/AC0mx/42PvBuomquMsxnrubTygq5SmGHtK9mvwgTY85dlcnY9M+FVJTupyD1SfIOANIMno5TMD8NJvYtKT+nyiwpKdamQQM7AjJnvxiRUUSkXdh4H8N+TQbi8kuzLfsSmJOGmkNp9ml82uWtEeo2HThIxSJKe09paSTZNnZyM4tq8HEDkXt4Dx8NIr6ioJR2wosQBffbInKw5xDbHnLsr1bGp14lJppRA3IHnbC+msQ17Lp3/gSvKWnz+7F9SzCBhFhmbNnbQb7ecGpU2+Vw9y2WQ3uP6QWwzl2QEUFOEgqkSLZHqUOX324fWLOg2VRqBPwslyXDy0ZeLXjqsS1OgEJY21fxZ2aI2zyAspxEhrWfxGdoabDOXZPn7Cpks1PILu4EtDtbQDjAa/o3SsFinlDELjq02+lomIqANWO7U+Y4wYjEgEuOAPD9GCxZy7KSk2NTAt8LKIN7y0WfTK8Ardh0xV2ZEgADLq0jmwi+SkBiM7Z8PHOIVSC4Lh3uMzy0tD3HnLszlRsGQi/USj/wH/qBFbMo5SC3w8ovf5EnPwTGyn0wKCSXz/WcVS9mKISwe24crwrYZvs8MQrjBkrO884BLTBwI72bQDJvqecPlqI1POBoEOUmJOmK+RJkxT/MeZgsmoVvV4ufeA4eEPleEIceSamcrvK5n3h3Xr76vUYAgQXDCOpBET1aqVzPvD0zVd5XqMR0whmaQik0iUJyu+r1GEM9ffU3+4+8R8doekwFWmF65XeVzPvDFFT/ADK5mGqhWgCkKqarvK5mOTOV3leowhIhrwBQYTD3jzPvCmcs/eV6j7xHJhX3QBaHiYrvK8HPvHCavvK5mBmFCjALYIKhXeVzPvD5U5Q+8rmYjNxhwLQAmHXUKcHErmYf16j95XqPvETHD5aoClJNhJ6ifvHmYjFau8rnBZinEDKS0BM0mxJUw7zzgipyu8rmYFgJhVILQyEtuBFTzm6uZjhOOYUeZgRJhZY43gIvckJWvPGr1GDCapmxK5mAS8oVoRskh5nK7yuZhi1qN8R5mOAhkwwCa2EmTld5XMxwmq7yuZhjQQB8oZmkVEuCmFjotnnR4Cyc4UQsdCOhcBBCmOjok0DSoIYWOgOiPBysojq08I6OhEzHIg8nOOjoCoDznDNY6OgNGJrCnSOjoBApsIjIwkdAZPkLL0h8dHQGi4Bqyh0zSOjoBDBp4QVEJHQBHk5X5+8P3ef4R0dAWgaM/KEmQsdAT/Uin2jhHR0MwDyoMM46OhG8OBFwKZ7x0dAKQ0Q8R0dDJR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90600" y="990600"/>
            <a:ext cx="6934200" cy="4093428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Wednesday, April 13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, 2016</a:t>
            </a:r>
          </a:p>
          <a:p>
            <a:endParaRPr lang="en-US" sz="2000" b="1" dirty="0"/>
          </a:p>
          <a:p>
            <a:r>
              <a:rPr lang="en-US" sz="2000" b="1" dirty="0" smtClean="0"/>
              <a:t>Pick up a reading packet from the back- </a:t>
            </a:r>
            <a:r>
              <a:rPr lang="en-US" sz="2000" b="1" dirty="0" smtClean="0">
                <a:solidFill>
                  <a:srgbClr val="FF0000"/>
                </a:solidFill>
              </a:rPr>
              <a:t>DO NOT WRITE ON IT!</a:t>
            </a:r>
          </a:p>
          <a:p>
            <a:r>
              <a:rPr lang="en-US" sz="2000" b="1" dirty="0" smtClean="0"/>
              <a:t>Fill out </a:t>
            </a:r>
            <a:r>
              <a:rPr lang="en-US" sz="2000" b="1" u="sng" dirty="0" smtClean="0"/>
              <a:t>Table of Contents</a:t>
            </a:r>
          </a:p>
          <a:p>
            <a:endParaRPr lang="en-US" sz="2000" b="1" u="sng" dirty="0" smtClean="0"/>
          </a:p>
          <a:p>
            <a:r>
              <a:rPr lang="en-US" sz="2000" dirty="0" smtClean="0"/>
              <a:t>Pg. 100-101) Who’s Who: Reformers</a:t>
            </a:r>
          </a:p>
          <a:p>
            <a:r>
              <a:rPr lang="en-US" sz="2000" dirty="0" smtClean="0"/>
              <a:t>Pg. 102) UGRR Map</a:t>
            </a:r>
          </a:p>
          <a:p>
            <a:r>
              <a:rPr lang="en-US" sz="2000" dirty="0" smtClean="0"/>
              <a:t>Pg. 103) Civil War Vocabulary</a:t>
            </a:r>
          </a:p>
          <a:p>
            <a:r>
              <a:rPr lang="en-US" sz="2000" dirty="0" smtClean="0"/>
              <a:t>Pg. 104-105) Causes of the Civil War</a:t>
            </a:r>
          </a:p>
          <a:p>
            <a:r>
              <a:rPr lang="en-US" sz="2000" dirty="0" smtClean="0"/>
              <a:t>Pg. 106) Causes Quiz</a:t>
            </a:r>
          </a:p>
          <a:p>
            <a:r>
              <a:rPr lang="en-US" sz="2000" dirty="0" smtClean="0"/>
              <a:t>Pg. 107) Northern Leaders</a:t>
            </a:r>
          </a:p>
          <a:p>
            <a:r>
              <a:rPr lang="en-US" sz="2000" dirty="0" smtClean="0"/>
              <a:t>Pg. 108-109) Northern Leader Journal Entry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Pg. 110) Southern Leaders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5867400"/>
            <a:ext cx="8100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Today I will: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Read informational text and discover the main points and organize them in my notes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362" name="Picture 2" descr="http://www.tyronehistory.org/images/TAHS/Wilson_prints/gener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133600"/>
            <a:ext cx="290322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encrypted-tbn3.gstatic.com/images?q=tbn:ANd9GcT2vchGdxmpM0TJj-EURCQnm-JGrzOxFPLOJXUwx4GdwsahvrV16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5800" y="0"/>
            <a:ext cx="10363200" cy="6858001"/>
          </a:xfrm>
          <a:prstGeom prst="rect">
            <a:avLst/>
          </a:prstGeom>
          <a:noFill/>
        </p:spPr>
      </p:pic>
      <p:sp>
        <p:nvSpPr>
          <p:cNvPr id="1026" name="AutoShape 2" descr="data:image/jpeg;base64,/9j/4AAQSkZJRgABAQAAAQABAAD/2wCEAAkGBxITEhUTExMVFRUWGBoYGBcXGB8YGBsXFxodFxcYHRoYHSggGBolGx0YITEiJSkrLi4uGB8zODMtNygtLisBCgoKDg0OGhAQGzUlICUtLS0tLS0vNS0tLS0tLS0tLS0tLS0tLS0tLS0tLS0tLS0tLS0tLS01LS0tLSstLS0tLf/AABEIALEBHAMBIgACEQEDEQH/xAAcAAABBQEBAQAAAAAAAAAAAAADAQIEBQYABwj/xABFEAABAgQDBAgDBQUHBAMBAAABAhEAAwQhEjFBBVFhkQYTIlJxgZLRFDKhI0KxwfAVJDPh8Qc0Q1NjcoJic4PSVJPCFv/EABoBAAMBAQEBAAAAAAAAAAAAAAABAgMEBQb/xAAmEQACAgEEAQQCAwAAAAAAAAAAAQIREgMhMVETBCJBgTLBBUJh/9oADAMBAAIRAxEAPwDw+HJlkvwzhkWezlgEYikO4uLcHbR4TYIrwiCoTBJrlRJABfQMI4pMWkS2JLlkktoCeQeGqEXux50sJJm4QxCUsO0d7tmBa8VlfMKlmyWFhhAAbQ2ztE27odKrIwTDhKdhvt5wiYt9gT0pWesCMABUSoOxGTNd30ht0rEuSomyClRScwWPiIQIi66QVaVqT1eHAQC4SAoq1CjmGtaKxA4ecEd1uEtnsR1CCrkqQWIYsDzDxZbJm4ZiQcGEntY0ggJFyb5Fni52/tGXMkoEooVdSVkoAmW+Vib4TfduhNtSSBVjZlAg5wqRrBwIfTqwkEAEjQhweBGsXRFkYSSEhZHZUSAfDOGtG92vW0yadcuUJJnIAJGF0ubTOrexZybbtYxUpJPiYnTbkt0VOlwBCIMqjUZfWt2AoIJ/6iCr8B9YKhTFxmC+QNxwP5x6DL2/TGkTLKZAqFSyso6sCUV3wBQFgsjDb+UGo3HhCjueYqkw8yokrViLlnN7BhyAYQVTROrtR3+hhmpfX7IaUQ5Um8GSRo0FDcIys9COimiOJZgiZO+CkjfDwRCs0jpIiTJW6B9XE5QEIlIgsT0NyEJfCCJiUECGlI0MFgtFojFO6BdXfxiYW3wiiBuh2TLSIXUuYVcoRLKRwgeGCzN6NfBGMsbo4oESLQ0tDsh6dEXq3gfVmJihDTDszekiEkboIICgtFhS0hUkm2XZuM3v9PxjW0uTzabOo0oKglRUAWAKWdydxzi42/RykJSe04AQkBmOHVRbP2imUkoVYh03cF2PvCCapikkkEuxvff4wNNtOxJpKhWjkDe/FrFvOLfY+xFTXUSMGFVwXIUR2XGl7+UQK2gVKVhXhfUJUC3i2Rh5JuicWlZol7FpxSiYVTCn+JiAAWSoMEsbNlyjKqIezs+ubRJVVTCScRunAf8AazYWyZuUSdj7EmVCmQU2IxAqAITqW1ESlgm2xtqT2RXAxtdjbEp5lJMUOtwrZRLDEOqJJCWHa1jO7Z2SZKjdOEk4BiBVh0cDK0RpVbNBQoLUkywyGPyjMsMr679YGs0sWCeL3QCowOcGLDpibE3FrQ1BES6HZ0ycSmXhKgHCSoJJGuF824RY7b6OrlJEwFPVEJF1AKKmZQAzNwTbfFOaUsScW1Zb9C9l080LWTM6xCSCkgFB6wFLggO7PY/WKDbNHKlTTLlmYcBKVGYAHUM2AGXE5/iCXPWEdWFEIJCiBZ1JyJbNtN0FCVz5oBWnGthiWoJBIDB1G2gDmGoNScm9hOScUqIJjQdCaGTMnjGpYXLImJZsBCCDezi7RI2h0MnS5KFHAFjGZrrASkAjDclsn5xm5U1aQtKSWUGU2oBdvCJbWoniyqwe6LnpbQyJM5SJfWFZOJTsEAL7QCWDnPPyvFCYkrnrmFIWpyAEAqOSQbAncH1jRjoVPNOVEIxlaSn7RLdXhLl3bMg+UPJQismKnJ7Iy0hXaT/uH4x7XNWEJcpBc5Yb/WPFjKwrAdJZQukuM8wdRxj1OVtSlWHVUoByYzBzzvveOb1V7HR6dN3RZSiiYSMAa7kJ/PLziyoKRCSSUJ+U2w33gPxiqptq0wYGqkMP+tPI3vFpI6QURbHUScs8aSR5vnHJR0OE+mR1Sh1jgDe2EExOkyk4rSwfLfw94HN2zs9iU1ErexmJz58dIDK23SBP96kZ98fkd/KCmGE+mTqkJ+6kB9f6iAMBYoAJzs48LAPEadtqlLH4inDHITEk/jaBft2lz+Jk4h/qJbLc/wCnh7hhPpkxctJfEG/4jc/jDESJWEghzocLgvcecR/27Skf3mSOHWJbwzeGjbdLf95kn/yJ984Awl0HVIRk1zvTd7cG5RDrqBKybBuCQD/LOFn7cpGP7xJfT7RJNjY55xFk9IqUkHrpT6uoC27PN4QYy6JM2UAzpG75QB9YRchAGIJBJO7y8v5wEbcpXf4iXf8A1E24Zw5e2qVWdRKAs3bBy4vD3DCXQFdGgh8Ivo3NojVEpGRSDqC1v15xJO1qQn+8Shp84hk3adM38eS+nbSfM3ihYS6IC5SSMYSGfRueURDSvdUsP/tESjtOnYvOlHIjtJ94cra1Mf8AElesD84e4sZdHjwEWFHWlASAkMC5fU/laIIzgiBHfSZy3QQgPbL8oezQbZ6ZZWEzAshRA7BDgmwNwXvF50go5SJaFMvEwlpwkYez3izvnbVtIHOmkJRtWVeztqqkpV1YGJRDqN2CcgBxLvAKqcFLUoJbEcTPkTc+TvEeCU5S4xOUvcAsW4Fix8oaSuyW9qHgWfy8xp9Rzidsiu6hZmBIUoJIS+QUq2I72D2jXTdj0gogopnYE/bAApE3tgJAU4bC2G4FmjELZywYaAl2Ggdg/KCElNMUk4tEjaFaZxStYGMJwqIyLEkFtDcjyERGzLWGvjlDzGz2XsylVRrKUzgJgxEKKSt5JJIQQliHfTWFOS0ktginNmNo5wlzErKcQScQS7OR8txpiaJu1dtLqUoE0AqllWFSbdlTOkjgQGP9TAnlCldgKSnQKIUfMgAfSOSiLxTdiypUPloJsHOZtuAcnyDnyhZiI3v9meyqaapUxSZgmS0lKsSk9URNBQG7LhRGIMTrq8ZjpLSSZU9UmSmcOrJQozVJKioZsEgAJ3b+EOOonJxoTjSUhK/pIubLXJKAJRCRLA+ZHVthL/ecBj4240slJJYOSWAGrmwhSmNP0Co5EyoGPGJkv7VKnHVsgg9oM4Ytrf8AGHWnFtIe83RmVRcy+kakyRT9WnqerUhQvjUVOVLd2BxGwZm5gvTCkkSpykS0zMRONSlKBQy+12AA7XzJ0a+cUIh0tSKbDeDoSWLgGJ5ltlEFKMotk0s1v4a/Sr2jPX+D1/4mqn9fsjlMPSmCKppg/wANfoPtDvhl/wCWv0n2jnPZVACWhQLQT4dfcX6T7Qoppn+Wv0n2gHaGJIyhihwh6qdb/Iv0n2h3w0zuL9J9oBOSYICEg/wsz/LX6T7QiKWYf8NfpV7QBsBnZRFIieqlW38NfpPtAVUaz/hr9J9oDPUVgQI6DLpJg+4r0n2hhkL7qvSfaAngYnwhFJgokL7ivSfaFMhZ+4r0mGLaiOpENKYkGSvuq9J9oQyVdxXpMMlpFABFpTbMWpKzhIKQCkN8xe4G/suYqcUWlBtTqwElOIOXJ0Bswv5xvJutj51JfIFlIUM0qFxvG4xwJYhyxLtx3+MDe7C/GDYDZwzhx4HIxaozZabG6OzpznAoIwKUFNYkDsgHV1NbxiFU0MyUQJktSCcgoMW8It+jfSI0iF4QVKWpJYlkpSnMj/qU5GWg8Irtq1QmTlzAVELUVDF8we7Hwy8omOWTvgcqr/RorZjlWNWJSSk3zSQxT/tbTKJeytkTp5HVy1KTiCVKAcJci5OgYvEAS1YQtjhKikHRwASORHOLbovtb4WaZpxEhCgEJLBSjYBR7oufECNHde0hc7jNtbGmyFreWrqgspSsiyhmm+pZor01CwpJC1Aosi/y623C58Xiy6RbYNUtEw4goIwqSSSkEE3S5yIbjbWK5NOopUsB0pwhRGhU+Hmx5Qo24rLkJUnsLRUM2YSJaFLIuyQ7PwEXG1ujU+SScC1S0oQTMbsglIxAn/diHKK/Y09MqfLmrxYUKxKCSyiBfD4KLA8CYt+kfSb4yXLBQZakKU6Ul5agpsKm74ZvPyhe9TSXA/bi+ylE5WHq8RwFWIpexUzAkakD84IUTZ8y2KZMUw3qLBhxJYeMCp5SlnCkFRYlhmyQVH6AnyhG8jv47432fBkXlT0KrBJlTBImKUorxoCTiQAQEEjQHtF/CKFKlJxJBIxWUAcwC7Fsw+mUbfbXTlM6mm0uGYE4UCXNKyVqwEYhMD5LAIzOYeMVKlKUtKEh1KUEpGpUosBzaMdPJr3mkqv2jJilrKQSVEAISDezlkh9HJbxi8p+h1WqnXN6mZiTMSnBh7RSUklTa3wjnFEtJcgi4sRxFiI2VH02wUopClZSZSkmdjPWJmLcukdxJLM7sBuYrUyVYBGn+RkUy1ImALBCkrAKTmCCLGPoqVXFSSQbcbWy1zj50pycSf8AcPxj3s9diIwq+jfXL6Rzes2x+zb0/wAlwliBiUyc3/JhCJLHsq1iBT084gAZP4eOkEk0MzH2lBgcmz1f5Y4rOgLVSykuSAC/6taElnFqQMs/q+kNrKEuHUSxuG/PWHdRZ05cf6WhjC1ku4GR/XL+UIlBGRJ4Z58d8FRNNiQdfaFKSxzA+nvAIVa3F93K19YFT4sTfdNj4jjxMcQ6Xzv/AC3ODD56DLDgF+H1GkMARQyFu5AULDXX73lEYpU5LW0a7eLi+QESFg9WQXBXrexG+0CkzJiQUsTZw1jlx4fnEsCGZKjYAEPdw4bQ34fhEKspnJSpjvI8Tk3D+kXaJ+E7yQ+ZBB+8wy3WgM+nKg4JsHbxvn9M4KGU8qUokOXz8HBt4W/Qh5JCjowLX0PHUZwaRTEkC7EONBc5NpDl0RKg7nc7ngXPKEgK9Tlm+bc/5wxctT5J9TflE+dJazAnTfbiPGIipYftEA7rRaA+en4Q9KYYmLSj2TMWFHCXYFIte928o9JtLk5ab4BbMbrEgyxMCiEsXGZZxhIvGl2/Np+qSZctCyPs8QJZGZFgbn5s/rGXnSlS1MoMoZh8uRjscJwtp2LKlVHEiHylMQSAoAuxyPAsQeUW+xej8yffCyChZCnDYgGSDe3a37jEKroZkohMxOEkOxIJbwBLRaabqyWmlZtpkumTSYepQpSUCeZBWoFJUm6iQpyALnK3lGGWXJLAcBkOAdzDXu7l9+t87xN2XsybPUyEkpxAKII7IJFyHdtfKFCK007YSbm9kQAWL8Y9I6OmlXSYFS5aVT3V1HWKBmmSSUFJJKkuob9TnGP2/sCdTqJKCJRURLWSBiD2YO5LM9oqQ/Jm8soUo+RKmCeL3QacsLUVJSlAOSQSQBpdRJPjDA8Sdl7OnTyUyUdYoByAUgtv7RDxb9IOik+nJUEEykpQ8xw2IpGIXLk43sOEa5xTSvcjFtWaT+zKbRhK5tRLlyjLaWJ6lqAV1rgpKCWxMHcaHLOM70yTKRVTJMmnRIRKJSAFqWVahZUtRzDEAaHWM+FaabvHP8Byg1JTzJq0oQMS1WSCQHYWAKiBpYQowxk5WDlaoGI1/wDZ3Mp+vxT5aAJI63rypSSjCQACHwm5tZ3GsAq+g9WinlTBKV1hVM61DpBQEkBBuprgKPmIy+VuNw9rZG1jrA2tSLSYJODto1f9ovw6akinkpShYE0TQsqMzrHJI7RSlOLFYajTKMkqCJQVEJG9gCWFzxsA5jTjoLV/DqWZKutExITLdLmWUnEuxb5inXQw7UIpNhTk7SMnL0ixE9XeV6j7xCmSilRSrMFjcG/iLRLtGPqPg9r+H4n9fsMJ6++r1GEM5eeJXqPvA0KjjHMe3tQ7rln7yvUYQTld5XqMMAEKBAKggmr76uZ94cqcvvK9R94GBHKTAOh/XLH3leoxypy++r1H3hEiEUWgHSCCavvK5n3hpmq7yuZ94YhUNUokwCdUKqervK5n3hUz1b1eow0IhVQCxO61XeVzMIZy+8rmYRMOgFiMM1XeVzMCMxXeVzPvBVwIpgM5RKBEXeydtdSkJCHDkrc6GzJ3W+sUaBBUIO+OpxT2Z8tdcDlM9iSH1zPE8YIpBDOMwD4g5GD7LCDNSmZLMxKlBLBRSblnBH5/SNJ0ol0yEpMtAUf4QIW6U4Hb5T2lZ2O6E5VJIMbVldsLbhpULwoxKWpPzHsBKc7D7xch9GGcQqyaFzFrD9olV7kPdn4ZeDRGh8lYBBICgM0kkAjxBcRaik7M3JtUP6o4cTHCSUvo4AJHIjnEzYleKeaZjFRCFBKQWBKrdrekBy29vGNlUUlH8F/CcpT8R1HWELTjGEEqBcpa/gBHn5Ny3Iac4UZLUTVDlHBrcttvbW+JVLWQQoIwrDulwScSXNnBuOGsQUSiUqUEkpSwUdBifC/ix5QFKr35f0j1XopRUUyiIVThJngq6nrj1k0yCSOrxHEA4MOU1pxVISi5s862JUIlT5c1YURLViISWJa4S+gJYHgTFt0l6SqrES8aAhctSrJJwFKgGsTZYZn1c5ZRS1M1ClFSECWk/KgKKmGnaU5J4/hARGuCtS+TPJ1Q6VKUoskEliWGbJSVKPkkE+UDIj0X+zCVSkTJs6WiWqUyOuVNIQoznTgZRYKYEW0VpGU6XSJUqpmSZMkykylFHaUpSlNkrtFgCGIA0OZ0lalzca4KcajZb7Z6afEU66Yy1Jl4UCWvEVTCUEE9Y5ZQUAxbK2cY9CSVBIDlRAAGpNgOcIDGu/s5k0y6j7eWB1QM4TjMKUpCCLKBOEi7vwiWlpxbigVze5kyWfhaNfI6aYaZFHgV1QkqlqmYvtcawTiToEJUSAncBllEf+0OmkSqkokSgnEBN63GVCYJvadIxFIS78tNcuEmKpakU2gtwboLSyhiS+WJL8w8e+1vRSjAKhT04Av/AA0ZeafGPBKYdtH+5P4iPpFUpR+/m+VxHN63+v2b+mk1dMzqdh0uJvhaZjqZSc8n+XfBafozTEgKpZIuW+yRpobMf5xLTSrQSMONJ0N+OUT0hagSHysPO4/HlHAmzr8kuytHRykCgk0shuMhHm9v00NqtjUQSf3Ony/ykBr5/LFhOUogWJL5eenjwg5Low4GxHMl2tpZ4dh5JdlRL2NRkf3SmD5PKR+Qgk7o7RgD91p3Of2Uv2g5kFJGEC24kZG1gIsE0TpANzxDiC2Hkl2UlPsGiv8Au1PvH2CSSHOuG3PSBI6O0ylt8NTADTqUPffaNBPlhPy2UWDs44/SISmWoOGLl767xA2w8kuyrnbBpQcPwtMFZH7JG/Rh7ecG/wD5+hABNNIBZyFSUjfkwvEypSpYuCA7Yzmbfhy0ziFLUpDdp0tcNrvZt25oVh5J9inY9CbfC0zs4HUoH/5jpvRikKQU01O506pPK4sYsJfbIOFnHdY8CNc97ecLJlFLscg9xqXbVmzgth5JdkCs6O0wb90pwC3yyEuLeENOw6JmNLTPvElAHMCLWXjKMZZrZBv6c9IF8SnExzawNufHhfKCw8kuynnbBoi2Gmkf/Uj/ANbwBOx6QW+Epy2plj8pZi5rAnCCAcQzINr62sdIpFTFm4J8yPzF4dsM5dnzvLjQ7M6PKmImKCkElPYIVZxcva1g3nGcTF3szbcyQkJQEs5KnD43sxOga1o9GWTXtORVe5DmyihbBQJTqkuOLGB/r2h4I0sNBw0EdxjSjKzQ9G+jhndslCkFKh2VdpMwghGINZiX4sM4qtp7PVIX1alS1K1CFYgOBLC/CJWyNvTKdKhKCQpaklSiHOFGSQMgCSXOd9IhVlQJkxczCE41FRAyBNyz6O8TFSyd8DbjX+gzOJLuSS7l7lwxvra0W3RzYCqqYEoXLHaGJKlMvA4xKSG7QbjFQlMWOxNpGnmdahIMwJIQTkkqtibUs4bj5Rck2tuSU1e5b9K+jZpVlRXLwLUrq0Yj1uB7EpawGTvdtYoutU4OIukDCXLjDkx0bRom7b2wuqUhcwDrEowKWLYwCSlRSLBVyC2drCIAMXBPFZckyq9iw2PsxdTM6tC5SZhyE1RRiO4Fi54Re9M+iRpT1qVyxKKUBKVKaYpaUgLZITd1AnP714zezK0SpqJpSF9WrEEq+UqF0u2gUxbVmtnFht3pJNqpaEzwlS5alFMwAJOFbOggWIBAY83zhSU8009hpxx35KZUwthvhd2ezsztk7MIJIlKmrCTMSl2SFTFEJDBkgliwYAbhbIQzEDCgCLqyLo2W1OgE2VSylrVJlrHWGatUxpZSSOrZQTmwya+KMZiIcA21Z2LZFjn5iNDtnpjOqJS5C0IEgpQmXLFuq6tsBCvvWDF89GjMv8ArSMtNTX5Fzxf4hsZVhSVMBYO7JBL+Qck2GpjbUn9n0xdGqZ1knrMaVJWJhMvqcJxErwsLl/+MYMB40NJ0smS5QpwhHw/VKlql37RW+OZi+6vESQwYcc4NTN1iEMVyU06UErKQpKsJbElyktqCQCRxaJPXKfNXMxXpVeJ0Zeo+D2f4dbT+v2EE9XeVzMIZ6u8vmYGc4cY5j2qHCeofeV6jDzOV3lczAWvDkiAaQ/rFd5XMxwnr7yuZ94R4UmArE7rFd48z7ww1CgXxK9R94cq8AUWgJkqCrnqLdpXMw3GrvK5mAdZDkLgM7TYYTFd4+ow4Tld5XqMMChHYhpAXSHqnKP3leomO6094+owPFDFENAJtBFzld48zDBNVvPOGKyhoV+ngIb3Op5SHSSEgFRcMD4Zi0aqg2dJIdUuX4YUgl8ozFEwU5Iz1D66WjTyJyS97tZ3328YUmz59JFnR0VMFAdVLItnLSQODtcxNqKGkYvIlPlZCfyGf68K6ROWhj2t5/X5RZy5rsQCTc5O411zjJyfY6QFGyaVRP2MvX7gfg1t+sTpXRumUm0hDtqgDx0z9obIkEnJQdjkzcLxoqdBAu1ruN3H+cTb7CkVSNh0odqaWXGqBnvFhwixotiUQw46aTdrdWnPiSMsomTJ5TcJzfMfnuiOqpxsSgljfPflxGcGT7FSCq6PUgV2aeSRuMlPLKBjY9Eb/CyXDWMtIuS2692vlE4TCUlvJuLOGzhnUHVi5vfIeD5mDOXYsURf2PRhV6WQDa3Upz1e3hEhWwqJSh+6yE6t1SR+X0gSUF1b0u2mV9bxMpyo/MQ+eYfkM4ecuwxRGV0epEG1LIULm8tL+BDPviwVsWhw/wBzkOzn7FNvp+ngshYKXA7RsSGL2+sSTKbtEkH9eWcNTl2JxRSDYFKTi+EpwkPbAhz4dm8Nn9HaMMfhJJB3Sk+zxcVUxLMSHGns0Qp8xRsk/puEJzfY8UUg2PTOQaWQOHVodt+QhEbApWWfh5BZjeWk2fw4jLSJxUQ5IFhre35xwWnflutn48WOsTm+x4og02wqPE5kSuAMsH8son/smi1p5LNn1afwZ2hElCWvwDlrZ5n6w7qiCScKgbWaz5B9RBk+yk2uAf7KpCphSySDZxLBuM/C0TlbBo0AA0sgqOvVp35QelllgSQQLgNfdf34RI2gQQAksSdWYEbjzhphnLsgL6PUjj92pwG/y0ud8MGx6V2NLIYGx6tABe3dLfziwkzShLEA79Dx1tu94UrSO0Pl3EX4+P8AKHYZy7K5Gx6Zr0cgD/tpP1a+/wAomU/R+kXf4WRb/TS3Jok0tSk9nTK/DKJgKAlk3fL9N4w0D1JdlQdhUYJHw0lzulJbduioXsSmSV/YSCCbBUpI+vsI0ypuGxU9vAcPE+cVNXJQXxDI5j6H9bolsanLsopmwKZWVPKTZz2Aw8OF4fT7ApQLyZR1+RP0tFqhCn7KnA0ax89DuMEklJIBD6XAN882hWGcuyq/Y9KM6aVb/TT4ai8FnbFpD8lPJ4/Zp/IRfiUm7jCC7cd7P+ERFywvLTT+l4LYZy7M1N2NTk2kyQzf4aX/AAhqej8lr08objhTnuJaLYJckAnzDWdmG7zhwVhS5B8jn9PwhWGcuyiTsmQpNpMi3/QPLS448IB+zKQ/4Mkf8BFxVS5dzYkDg8VS5IJsBy9lCCwyfZ4fJfNzziQCd55xGlm0PK472bwaSJKZh7x5mDicrvHmYhIESJYiGdMGSEz1d5XOCpqV99XqPvERJMFxWhG8WGE9ffVzMKZyu8eZgAzgiIRa3CpnL76vUfeH9evvq5n3gYNoaVb4DSkh6Zy++r1H3gyZq++v1GI9oUTIAVIkJmqH3lczpBFVC++r1H3iOhcdnAaqqDGervK9RgCpinfEr1H3hFQiRvgJe/wE65XeVzMNE5XeV6j7xwhWgDETrFd48zCiervq9RjgIRRgFiGTOX31eo+8IZq88SvUYEkwQKgLSTFE9Z++r1GE69feVzMCUYbj3QE7BviF95XqPvDjVr76/UfeI+Lwh6lAQCQZU9R++r1H3gZqFA/Mr1H3iKZl4apcBDmiWalfeV6jDkVC+8r1H3gCcofLMBaDfEr7y/UfeFVOV3lczDAIHNUNYCmqQ5VQrvK9R94RVQrvK9RhgUNIYpUBmzlzld5XMxxnK3nnAlGHpMBl8iyKQMewM28OMWcqglFjhTldhu/RgNOoBywN/q3CLShluAGs3D2vBJniJkrZ+zacg/ZJJGpSGOen8ovNn7Jp8P8AAlORqhO53yMUMucEqFu0NN404fSNPs+elYe438tN+kYtlZMhfs2Q/wDAljJ3Qk8nEWqdkUkywkSgws0tPjfs33QlRKSUmwcXGhsPDyg8iSQmwUC/6Y6xNhm+x6djUgt8PJU9n6pL+Vm84Wfsambs00pmzEtL7ssP6eJ1NKWRw4v+t0Hp0KDO9yd+XnrCthnLsrpOxJGEPSyBdyTKT4bn3mCTNg0oP93ktwlpy5PFtPTcWMOKNQHtkObboLYZy7KhXR+lKR+7yXsx6tPtf+kFk9HaQM9PJf8A7afwaLiWCkWBB4udf14RMp0OcgoeEO2Hkl2Z5OwKVj+6yPKWn2hyejtM96anb/tofmxvGgmykOCE+PP9eURqhUpId8J0vfwPAwMXkl2QKTo5SiyqWRrnLQz+mHzOj9H/APGk7rS0e0TaeqZTgONQP5wVe0ZZdkm5yzvqILHnPsrF9HKMpf4eQP8AxJy5RC/YNMmy6aRwPVJbwyYRa/EAsk3tkOJezD9NBJUsM5Szl2N35vBYZy7Kr9lUaQ6qaQzZ9Un28YCvZNBhChTSnJ+7KBtkzYd/GLRgXDdliWYZ+TaRIQE9XdGmjEnhfIeYNs4LYeSXZSq2RS/dpJK7aykAbmJa2/lBqfZVJkaSncH/AC0mx/42PvBuomquMsxnrubTygq5SmGHtK9mvwgTY85dlcnY9M+FVJTupyD1SfIOANIMno5TMD8NJvYtKT+nyiwpKdamQQM7AjJnvxiRUUSkXdh4H8N+TQbi8kuzLfsSmJOGmkNp9ml82uWtEeo2HThIxSJKe09paSTZNnZyM4tq8HEDkXt4Dx8NIr6ioJR2wosQBffbInKw5xDbHnLsr1bGp14lJppRA3IHnbC+msQ17Lp3/gSvKWnz+7F9SzCBhFhmbNnbQb7ecGpU2+Vw9y2WQ3uP6QWwzl2QEUFOEgqkSLZHqUOX324fWLOg2VRqBPwslyXDy0ZeLXjqsS1OgEJY21fxZ2aI2zyAspxEhrWfxGdoabDOXZPn7Cpks1PILu4EtDtbQDjAa/o3SsFinlDELjq02+lomIqANWO7U+Y4wYjEgEuOAPD9GCxZy7KSk2NTAt8LKIN7y0WfTK8Ardh0xV2ZEgADLq0jmwi+SkBiM7Z8PHOIVSC4Lh3uMzy0tD3HnLszlRsGQi/USj/wH/qBFbMo5SC3w8ovf5EnPwTGyn0wKCSXz/WcVS9mKISwe24crwrYZvs8MQrjBkrO884BLTBwI72bQDJvqecPlqI1POBoEOUmJOmK+RJkxT/MeZgsmoVvV4ufeA4eEPleEIceSamcrvK5n3h3Xr76vUYAgQXDCOpBET1aqVzPvD0zVd5XqMR0whmaQik0iUJyu+r1GEM9ffU3+4+8R8doekwFWmF65XeVzPvDFFT/ADK5mGqhWgCkKqarvK5mOTOV3leowhIhrwBQYTD3jzPvCmcs/eV6j7xHJhX3QBaHiYrvK8HPvHCavvK5mBmFCjALYIKhXeVzPvD5U5Q+8rmYjNxhwLQAmHXUKcHErmYf16j95XqPvETHD5aoClJNhJ6ifvHmYjFau8rnBZinEDKS0BM0mxJUw7zzgipyu8rmYFgJhVILQyEtuBFTzm6uZjhOOYUeZgRJhZY43gIvckJWvPGr1GDCapmxK5mAS8oVoRskh5nK7yuZhi1qN8R5mOAhkwwCa2EmTld5XMxwmq7yuZhjQQB8oZmkVEuCmFjotnnR4Cyc4UQsdCOhcBBCmOjok0DSoIYWOgOiPBysojq08I6OhEzHIg8nOOjoCoDznDNY6OgNGJrCnSOjoBApsIjIwkdAZPkLL0h8dHQGi4Bqyh0zSOjoBDBp4QVEJHQBHk5X5+8P3ef4R0dAWgaM/KEmQsdAT/Uin2jhHR0MwDyoMM46OhG8OBFwKZ7x0dAKQ0Q8R0dDJR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eg;base64,/9j/4AAQSkZJRgABAQAAAQABAAD/2wCEAAkGBxITEhUTExMVFRUWGBoYGBcXGB8YGBsXFxodFxcYHRoYHSggGBolGx0YITEiJSkrLi4uGB8zODMtNygtLisBCgoKDg0OGhAQGzUlICUtLS0tLS0vNS0tLS0tLS0tLS0tLS0tLS0tLS0tLS0tLS0tLS0tLS01LS0tLSstLS0tLf/AABEIALEBHAMBIgACEQEDEQH/xAAcAAABBQEBAQAAAAAAAAAAAAADAQIEBQYABwj/xABFEAABAgQDBAgDBQUHBAMBAAABAhEAAwQhEjFBBVFhkQYTIlJxgZLRFDKhI0KxwfAVJDPh8Qc0Q1NjcoJic4PSVJPCFv/EABoBAAMBAQEBAAAAAAAAAAAAAAABAgMEBQb/xAAmEQACAgEEAQQCAwAAAAAAAAAAAQIREgMhMVETBCJBgTLBBUJh/9oADAMBAAIRAxEAPwDw+HJlkvwzhkWezlgEYikO4uLcHbR4TYIrwiCoTBJrlRJABfQMI4pMWkS2JLlkktoCeQeGqEXux50sJJm4QxCUsO0d7tmBa8VlfMKlmyWFhhAAbQ2ztE27odKrIwTDhKdhvt5wiYt9gT0pWesCMABUSoOxGTNd30ht0rEuSomyClRScwWPiIQIi66QVaVqT1eHAQC4SAoq1CjmGtaKxA4ecEd1uEtnsR1CCrkqQWIYsDzDxZbJm4ZiQcGEntY0ggJFyb5Fni52/tGXMkoEooVdSVkoAmW+Vib4TfduhNtSSBVjZlAg5wqRrBwIfTqwkEAEjQhweBGsXRFkYSSEhZHZUSAfDOGtG92vW0yadcuUJJnIAJGF0ubTOrexZybbtYxUpJPiYnTbkt0VOlwBCIMqjUZfWt2AoIJ/6iCr8B9YKhTFxmC+QNxwP5x6DL2/TGkTLKZAqFSyso6sCUV3wBQFgsjDb+UGo3HhCjueYqkw8yokrViLlnN7BhyAYQVTROrtR3+hhmpfX7IaUQ5Um8GSRo0FDcIys9COimiOJZgiZO+CkjfDwRCs0jpIiTJW6B9XE5QEIlIgsT0NyEJfCCJiUECGlI0MFgtFojFO6BdXfxiYW3wiiBuh2TLSIXUuYVcoRLKRwgeGCzN6NfBGMsbo4oESLQ0tDsh6dEXq3gfVmJihDTDszekiEkboIICgtFhS0hUkm2XZuM3v9PxjW0uTzabOo0oKglRUAWAKWdydxzi42/RykJSe04AQkBmOHVRbP2imUkoVYh03cF2PvCCapikkkEuxvff4wNNtOxJpKhWjkDe/FrFvOLfY+xFTXUSMGFVwXIUR2XGl7+UQK2gVKVhXhfUJUC3i2Rh5JuicWlZol7FpxSiYVTCn+JiAAWSoMEsbNlyjKqIezs+ubRJVVTCScRunAf8AazYWyZuUSdj7EmVCmQU2IxAqAITqW1ESlgm2xtqT2RXAxtdjbEp5lJMUOtwrZRLDEOqJJCWHa1jO7Z2SZKjdOEk4BiBVh0cDK0RpVbNBQoLUkywyGPyjMsMr679YGs0sWCeL3QCowOcGLDpibE3FrQ1BES6HZ0ycSmXhKgHCSoJJGuF824RY7b6OrlJEwFPVEJF1AKKmZQAzNwTbfFOaUsScW1Zb9C9l080LWTM6xCSCkgFB6wFLggO7PY/WKDbNHKlTTLlmYcBKVGYAHUM2AGXE5/iCXPWEdWFEIJCiBZ1JyJbNtN0FCVz5oBWnGthiWoJBIDB1G2gDmGoNScm9hOScUqIJjQdCaGTMnjGpYXLImJZsBCCDezi7RI2h0MnS5KFHAFjGZrrASkAjDclsn5xm5U1aQtKSWUGU2oBdvCJbWoniyqwe6LnpbQyJM5SJfWFZOJTsEAL7QCWDnPPyvFCYkrnrmFIWpyAEAqOSQbAncH1jRjoVPNOVEIxlaSn7RLdXhLl3bMg+UPJQismKnJ7Iy0hXaT/uH4x7XNWEJcpBc5Yb/WPFjKwrAdJZQukuM8wdRxj1OVtSlWHVUoByYzBzzvveOb1V7HR6dN3RZSiiYSMAa7kJ/PLziyoKRCSSUJ+U2w33gPxiqptq0wYGqkMP+tPI3vFpI6QURbHUScs8aSR5vnHJR0OE+mR1Sh1jgDe2EExOkyk4rSwfLfw94HN2zs9iU1ErexmJz58dIDK23SBP96kZ98fkd/KCmGE+mTqkJ+6kB9f6iAMBYoAJzs48LAPEadtqlLH4inDHITEk/jaBft2lz+Jk4h/qJbLc/wCnh7hhPpkxctJfEG/4jc/jDESJWEghzocLgvcecR/27Skf3mSOHWJbwzeGjbdLf95kn/yJ984Awl0HVIRk1zvTd7cG5RDrqBKybBuCQD/LOFn7cpGP7xJfT7RJNjY55xFk9IqUkHrpT6uoC27PN4QYy6JM2UAzpG75QB9YRchAGIJBJO7y8v5wEbcpXf4iXf8A1E24Zw5e2qVWdRKAs3bBy4vD3DCXQFdGgh8Ivo3NojVEpGRSDqC1v15xJO1qQn+8Shp84hk3adM38eS+nbSfM3ihYS6IC5SSMYSGfRueURDSvdUsP/tESjtOnYvOlHIjtJ94cra1Mf8AElesD84e4sZdHjwEWFHWlASAkMC5fU/laIIzgiBHfSZy3QQgPbL8oezQbZ6ZZWEzAshRA7BDgmwNwXvF50go5SJaFMvEwlpwkYez3izvnbVtIHOmkJRtWVeztqqkpV1YGJRDqN2CcgBxLvAKqcFLUoJbEcTPkTc+TvEeCU5S4xOUvcAsW4Fix8oaSuyW9qHgWfy8xp9Rzidsiu6hZmBIUoJIS+QUq2I72D2jXTdj0gogopnYE/bAApE3tgJAU4bC2G4FmjELZywYaAl2Ggdg/KCElNMUk4tEjaFaZxStYGMJwqIyLEkFtDcjyERGzLWGvjlDzGz2XsylVRrKUzgJgxEKKSt5JJIQQliHfTWFOS0ktginNmNo5wlzErKcQScQS7OR8txpiaJu1dtLqUoE0AqllWFSbdlTOkjgQGP9TAnlCldgKSnQKIUfMgAfSOSiLxTdiypUPloJsHOZtuAcnyDnyhZiI3v9meyqaapUxSZgmS0lKsSk9URNBQG7LhRGIMTrq8ZjpLSSZU9UmSmcOrJQozVJKioZsEgAJ3b+EOOonJxoTjSUhK/pIubLXJKAJRCRLA+ZHVthL/ecBj4240slJJYOSWAGrmwhSmNP0Co5EyoGPGJkv7VKnHVsgg9oM4Ytrf8AGHWnFtIe83RmVRcy+kakyRT9WnqerUhQvjUVOVLd2BxGwZm5gvTCkkSpykS0zMRONSlKBQy+12AA7XzJ0a+cUIh0tSKbDeDoSWLgGJ5ltlEFKMotk0s1v4a/Sr2jPX+D1/4mqn9fsjlMPSmCKppg/wANfoPtDvhl/wCWv0n2jnPZVACWhQLQT4dfcX6T7Qoppn+Wv0n2gHaGJIyhihwh6qdb/Iv0n2h3w0zuL9J9oBOSYICEg/wsz/LX6T7QiKWYf8NfpV7QBsBnZRFIieqlW38NfpPtAVUaz/hr9J9oDPUVgQI6DLpJg+4r0n2hhkL7qvSfaAngYnwhFJgokL7ivSfaFMhZ+4r0mGLaiOpENKYkGSvuq9J9oQyVdxXpMMlpFABFpTbMWpKzhIKQCkN8xe4G/suYqcUWlBtTqwElOIOXJ0Bswv5xvJutj51JfIFlIUM0qFxvG4xwJYhyxLtx3+MDe7C/GDYDZwzhx4HIxaozZabG6OzpznAoIwKUFNYkDsgHV1NbxiFU0MyUQJktSCcgoMW8It+jfSI0iF4QVKWpJYlkpSnMj/qU5GWg8Irtq1QmTlzAVELUVDF8we7Hwy8omOWTvgcqr/RorZjlWNWJSSk3zSQxT/tbTKJeytkTp5HVy1KTiCVKAcJci5OgYvEAS1YQtjhKikHRwASORHOLbovtb4WaZpxEhCgEJLBSjYBR7oufECNHde0hc7jNtbGmyFreWrqgspSsiyhmm+pZor01CwpJC1Aosi/y623C58Xiy6RbYNUtEw4goIwqSSSkEE3S5yIbjbWK5NOopUsB0pwhRGhU+Hmx5Qo24rLkJUnsLRUM2YSJaFLIuyQ7PwEXG1ujU+SScC1S0oQTMbsglIxAn/diHKK/Y09MqfLmrxYUKxKCSyiBfD4KLA8CYt+kfSb4yXLBQZakKU6Ul5agpsKm74ZvPyhe9TSXA/bi+ylE5WHq8RwFWIpexUzAkakD84IUTZ8y2KZMUw3qLBhxJYeMCp5SlnCkFRYlhmyQVH6AnyhG8jv47432fBkXlT0KrBJlTBImKUorxoCTiQAQEEjQHtF/CKFKlJxJBIxWUAcwC7Fsw+mUbfbXTlM6mm0uGYE4UCXNKyVqwEYhMD5LAIzOYeMVKlKUtKEh1KUEpGpUosBzaMdPJr3mkqv2jJilrKQSVEAISDezlkh9HJbxi8p+h1WqnXN6mZiTMSnBh7RSUklTa3wjnFEtJcgi4sRxFiI2VH02wUopClZSZSkmdjPWJmLcukdxJLM7sBuYrUyVYBGn+RkUy1ImALBCkrAKTmCCLGPoqVXFSSQbcbWy1zj50pycSf8AcPxj3s9diIwq+jfXL6Rzes2x+zb0/wAlwliBiUyc3/JhCJLHsq1iBT084gAZP4eOkEk0MzH2lBgcmz1f5Y4rOgLVSykuSAC/6taElnFqQMs/q+kNrKEuHUSxuG/PWHdRZ05cf6WhjC1ku4GR/XL+UIlBGRJ4Z58d8FRNNiQdfaFKSxzA+nvAIVa3F93K19YFT4sTfdNj4jjxMcQ6Xzv/AC3ODD56DLDgF+H1GkMARQyFu5AULDXX73lEYpU5LW0a7eLi+QESFg9WQXBXrexG+0CkzJiQUsTZw1jlx4fnEsCGZKjYAEPdw4bQ34fhEKspnJSpjvI8Tk3D+kXaJ+E7yQ+ZBB+8wy3WgM+nKg4JsHbxvn9M4KGU8qUokOXz8HBt4W/Qh5JCjowLX0PHUZwaRTEkC7EONBc5NpDl0RKg7nc7ngXPKEgK9Tlm+bc/5wxctT5J9TflE+dJazAnTfbiPGIipYftEA7rRaA+en4Q9KYYmLSj2TMWFHCXYFIte928o9JtLk5ab4BbMbrEgyxMCiEsXGZZxhIvGl2/Np+qSZctCyPs8QJZGZFgbn5s/rGXnSlS1MoMoZh8uRjscJwtp2LKlVHEiHylMQSAoAuxyPAsQeUW+xej8yffCyChZCnDYgGSDe3a37jEKroZkohMxOEkOxIJbwBLRaabqyWmlZtpkumTSYepQpSUCeZBWoFJUm6iQpyALnK3lGGWXJLAcBkOAdzDXu7l9+t87xN2XsybPUyEkpxAKII7IJFyHdtfKFCK007YSbm9kQAWL8Y9I6OmlXSYFS5aVT3V1HWKBmmSSUFJJKkuob9TnGP2/sCdTqJKCJRURLWSBiD2YO5LM9oqQ/Jm8soUo+RKmCeL3QacsLUVJSlAOSQSQBpdRJPjDA8Sdl7OnTyUyUdYoByAUgtv7RDxb9IOik+nJUEEykpQ8xw2IpGIXLk43sOEa5xTSvcjFtWaT+zKbRhK5tRLlyjLaWJ6lqAV1rgpKCWxMHcaHLOM70yTKRVTJMmnRIRKJSAFqWVahZUtRzDEAaHWM+FaabvHP8Byg1JTzJq0oQMS1WSCQHYWAKiBpYQowxk5WDlaoGI1/wDZ3Mp+vxT5aAJI63rypSSjCQACHwm5tZ3GsAq+g9WinlTBKV1hVM61DpBQEkBBuprgKPmIy+VuNw9rZG1jrA2tSLSYJODto1f9ovw6akinkpShYE0TQsqMzrHJI7RSlOLFYajTKMkqCJQVEJG9gCWFzxsA5jTjoLV/DqWZKutExITLdLmWUnEuxb5inXQw7UIpNhTk7SMnL0ixE9XeV6j7xCmSilRSrMFjcG/iLRLtGPqPg9r+H4n9fsMJ6++r1GEM5eeJXqPvA0KjjHMe3tQ7rln7yvUYQTld5XqMMAEKBAKggmr76uZ94cqcvvK9R94GBHKTAOh/XLH3leoxypy++r1H3hEiEUWgHSCCavvK5n3hpmq7yuZ94YhUNUokwCdUKqervK5n3hUz1b1eow0IhVQCxO61XeVzMIZy+8rmYRMOgFiMM1XeVzMCMxXeVzPvBVwIpgM5RKBEXeydtdSkJCHDkrc6GzJ3W+sUaBBUIO+OpxT2Z8tdcDlM9iSH1zPE8YIpBDOMwD4g5GD7LCDNSmZLMxKlBLBRSblnBH5/SNJ0ol0yEpMtAUf4QIW6U4Hb5T2lZ2O6E5VJIMbVldsLbhpULwoxKWpPzHsBKc7D7xch9GGcQqyaFzFrD9olV7kPdn4ZeDRGh8lYBBICgM0kkAjxBcRaik7M3JtUP6o4cTHCSUvo4AJHIjnEzYleKeaZjFRCFBKQWBKrdrekBy29vGNlUUlH8F/CcpT8R1HWELTjGEEqBcpa/gBHn5Ny3Iac4UZLUTVDlHBrcttvbW+JVLWQQoIwrDulwScSXNnBuOGsQUSiUqUEkpSwUdBifC/ix5QFKr35f0j1XopRUUyiIVThJngq6nrj1k0yCSOrxHEA4MOU1pxVISi5s862JUIlT5c1YURLViISWJa4S+gJYHgTFt0l6SqrES8aAhctSrJJwFKgGsTZYZn1c5ZRS1M1ClFSECWk/KgKKmGnaU5J4/hARGuCtS+TPJ1Q6VKUoskEliWGbJSVKPkkE+UDIj0X+zCVSkTJs6WiWqUyOuVNIQoznTgZRYKYEW0VpGU6XSJUqpmSZMkykylFHaUpSlNkrtFgCGIA0OZ0lalzca4KcajZb7Z6afEU66Yy1Jl4UCWvEVTCUEE9Y5ZQUAxbK2cY9CSVBIDlRAAGpNgOcIDGu/s5k0y6j7eWB1QM4TjMKUpCCLKBOEi7vwiWlpxbigVze5kyWfhaNfI6aYaZFHgV1QkqlqmYvtcawTiToEJUSAncBllEf+0OmkSqkokSgnEBN63GVCYJvadIxFIS78tNcuEmKpakU2gtwboLSyhiS+WJL8w8e+1vRSjAKhT04Av/AA0ZeafGPBKYdtH+5P4iPpFUpR+/m+VxHN63+v2b+mk1dMzqdh0uJvhaZjqZSc8n+XfBafozTEgKpZIuW+yRpobMf5xLTSrQSMONJ0N+OUT0hagSHysPO4/HlHAmzr8kuytHRykCgk0shuMhHm9v00NqtjUQSf3Ony/ykBr5/LFhOUogWJL5eenjwg5Low4GxHMl2tpZ4dh5JdlRL2NRkf3SmD5PKR+Qgk7o7RgD91p3Of2Uv2g5kFJGEC24kZG1gIsE0TpANzxDiC2Hkl2UlPsGiv8Au1PvH2CSSHOuG3PSBI6O0ylt8NTADTqUPffaNBPlhPy2UWDs44/SISmWoOGLl767xA2w8kuyrnbBpQcPwtMFZH7JG/Rh7ecG/wD5+hABNNIBZyFSUjfkwvEypSpYuCA7Yzmbfhy0ziFLUpDdp0tcNrvZt25oVh5J9inY9CbfC0zs4HUoH/5jpvRikKQU01O506pPK4sYsJfbIOFnHdY8CNc97ecLJlFLscg9xqXbVmzgth5JdkCs6O0wb90pwC3yyEuLeENOw6JmNLTPvElAHMCLWXjKMZZrZBv6c9IF8SnExzawNufHhfKCw8kuynnbBoi2Gmkf/Uj/ANbwBOx6QW+Epy2plj8pZi5rAnCCAcQzINr62sdIpFTFm4J8yPzF4dsM5dnzvLjQ7M6PKmImKCkElPYIVZxcva1g3nGcTF3szbcyQkJQEs5KnD43sxOga1o9GWTXtORVe5DmyihbBQJTqkuOLGB/r2h4I0sNBw0EdxjSjKzQ9G+jhndslCkFKh2VdpMwghGINZiX4sM4qtp7PVIX1alS1K1CFYgOBLC/CJWyNvTKdKhKCQpaklSiHOFGSQMgCSXOd9IhVlQJkxczCE41FRAyBNyz6O8TFSyd8DbjX+gzOJLuSS7l7lwxvra0W3RzYCqqYEoXLHaGJKlMvA4xKSG7QbjFQlMWOxNpGnmdahIMwJIQTkkqtibUs4bj5Rck2tuSU1e5b9K+jZpVlRXLwLUrq0Yj1uB7EpawGTvdtYoutU4OIukDCXLjDkx0bRom7b2wuqUhcwDrEowKWLYwCSlRSLBVyC2drCIAMXBPFZckyq9iw2PsxdTM6tC5SZhyE1RRiO4Fi54Re9M+iRpT1qVyxKKUBKVKaYpaUgLZITd1AnP714zezK0SpqJpSF9WrEEq+UqF0u2gUxbVmtnFht3pJNqpaEzwlS5alFMwAJOFbOggWIBAY83zhSU8009hpxx35KZUwthvhd2ezsztk7MIJIlKmrCTMSl2SFTFEJDBkgliwYAbhbIQzEDCgCLqyLo2W1OgE2VSylrVJlrHWGatUxpZSSOrZQTmwya+KMZiIcA21Z2LZFjn5iNDtnpjOqJS5C0IEgpQmXLFuq6tsBCvvWDF89GjMv8ArSMtNTX5Fzxf4hsZVhSVMBYO7JBL+Qck2GpjbUn9n0xdGqZ1knrMaVJWJhMvqcJxErwsLl/+MYMB40NJ0smS5QpwhHw/VKlql37RW+OZi+6vESQwYcc4NTN1iEMVyU06UErKQpKsJbElyktqCQCRxaJPXKfNXMxXpVeJ0Zeo+D2f4dbT+v2EE9XeVzMIZ6u8vmYGc4cY5j2qHCeofeV6jDzOV3lczAWvDkiAaQ/rFd5XMxwnr7yuZ94R4UmArE7rFd48z7ww1CgXxK9R94cq8AUWgJkqCrnqLdpXMw3GrvK5mAdZDkLgM7TYYTFd4+ow4Tld5XqMMChHYhpAXSHqnKP3leomO6094+owPFDFENAJtBFzld48zDBNVvPOGKyhoV+ngIb3Op5SHSSEgFRcMD4Zi0aqg2dJIdUuX4YUgl8ozFEwU5Iz1D66WjTyJyS97tZ3328YUmz59JFnR0VMFAdVLItnLSQODtcxNqKGkYvIlPlZCfyGf68K6ROWhj2t5/X5RZy5rsQCTc5O411zjJyfY6QFGyaVRP2MvX7gfg1t+sTpXRumUm0hDtqgDx0z9obIkEnJQdjkzcLxoqdBAu1ruN3H+cTb7CkVSNh0odqaWXGqBnvFhwixotiUQw46aTdrdWnPiSMsomTJ5TcJzfMfnuiOqpxsSgljfPflxGcGT7FSCq6PUgV2aeSRuMlPLKBjY9Eb/CyXDWMtIuS2692vlE4TCUlvJuLOGzhnUHVi5vfIeD5mDOXYsURf2PRhV6WQDa3Upz1e3hEhWwqJSh+6yE6t1SR+X0gSUF1b0u2mV9bxMpyo/MQ+eYfkM4ecuwxRGV0epEG1LIULm8tL+BDPviwVsWhw/wBzkOzn7FNvp+ngshYKXA7RsSGL2+sSTKbtEkH9eWcNTl2JxRSDYFKTi+EpwkPbAhz4dm8Nn9HaMMfhJJB3Sk+zxcVUxLMSHGns0Qp8xRsk/puEJzfY8UUg2PTOQaWQOHVodt+QhEbApWWfh5BZjeWk2fw4jLSJxUQ5IFhre35xwWnflutn48WOsTm+x4og02wqPE5kSuAMsH8son/smi1p5LNn1afwZ2hElCWvwDlrZ5n6w7qiCScKgbWaz5B9RBk+yk2uAf7KpCphSySDZxLBuM/C0TlbBo0AA0sgqOvVp35QelllgSQQLgNfdf34RI2gQQAksSdWYEbjzhphnLsgL6PUjj92pwG/y0ud8MGx6V2NLIYGx6tABe3dLfziwkzShLEA79Dx1tu94UrSO0Pl3EX4+P8AKHYZy7K5Gx6Zr0cgD/tpP1a+/wAomU/R+kXf4WRb/TS3Jok0tSk9nTK/DKJgKAlk3fL9N4w0D1JdlQdhUYJHw0lzulJbduioXsSmSV/YSCCbBUpI+vsI0ypuGxU9vAcPE+cVNXJQXxDI5j6H9bolsanLsopmwKZWVPKTZz2Aw8OF4fT7ApQLyZR1+RP0tFqhCn7KnA0ax89DuMEklJIBD6XAN882hWGcuyq/Y9KM6aVb/TT4ai8FnbFpD8lPJ4/Zp/IRfiUm7jCC7cd7P+ERFywvLTT+l4LYZy7M1N2NTk2kyQzf4aX/AAhqej8lr08objhTnuJaLYJckAnzDWdmG7zhwVhS5B8jn9PwhWGcuyiTsmQpNpMi3/QPLS448IB+zKQ/4Mkf8BFxVS5dzYkDg8VS5IJsBy9lCCwyfZ4fJfNzziQCd55xGlm0PK472bwaSJKZh7x5mDicrvHmYhIESJYiGdMGSEz1d5XOCpqV99XqPvERJMFxWhG8WGE9ffVzMKZyu8eZgAzgiIRa3CpnL76vUfeH9evvq5n3gYNoaVb4DSkh6Zy++r1H3gyZq++v1GI9oUTIAVIkJmqH3lczpBFVC++r1H3iOhcdnAaqqDGervK9RgCpinfEr1H3hFQiRvgJe/wE65XeVzMNE5XeV6j7xwhWgDETrFd48zCiervq9RjgIRRgFiGTOX31eo+8IZq88SvUYEkwQKgLSTFE9Z++r1GE69feVzMCUYbj3QE7BviF95XqPvDjVr76/UfeI+Lwh6lAQCQZU9R++r1H3gZqFA/Mr1H3iKZl4apcBDmiWalfeV6jDkVC+8r1H3gCcofLMBaDfEr7y/UfeFVOV3lczDAIHNUNYCmqQ5VQrvK9R94RVQrvK9RhgUNIYpUBmzlzld5XMxxnK3nnAlGHpMBl8iyKQMewM28OMWcqglFjhTldhu/RgNOoBywN/q3CLShluAGs3D2vBJniJkrZ+zacg/ZJJGpSGOen8ovNn7Jp8P8AAlORqhO53yMUMucEqFu0NN404fSNPs+elYe438tN+kYtlZMhfs2Q/wDAljJ3Qk8nEWqdkUkywkSgws0tPjfs33QlRKSUmwcXGhsPDyg8iSQmwUC/6Y6xNhm+x6djUgt8PJU9n6pL+Vm84Wfsambs00pmzEtL7ssP6eJ1NKWRw4v+t0Hp0KDO9yd+XnrCthnLsrpOxJGEPSyBdyTKT4bn3mCTNg0oP93ktwlpy5PFtPTcWMOKNQHtkObboLYZy7KhXR+lKR+7yXsx6tPtf+kFk9HaQM9PJf8A7afwaLiWCkWBB4udf14RMp0OcgoeEO2Hkl2Z5OwKVj+6yPKWn2hyejtM96anb/tofmxvGgmykOCE+PP9eURqhUpId8J0vfwPAwMXkl2QKTo5SiyqWRrnLQz+mHzOj9H/APGk7rS0e0TaeqZTgONQP5wVe0ZZdkm5yzvqILHnPsrF9HKMpf4eQP8AxJy5RC/YNMmy6aRwPVJbwyYRa/EAsk3tkOJezD9NBJUsM5Szl2N35vBYZy7Kr9lUaQ6qaQzZ9Un28YCvZNBhChTSnJ+7KBtkzYd/GLRgXDdliWYZ+TaRIQE9XdGmjEnhfIeYNs4LYeSXZSq2RS/dpJK7aykAbmJa2/lBqfZVJkaSncH/AC0mx/42PvBuomquMsxnrubTygq5SmGHtK9mvwgTY85dlcnY9M+FVJTupyD1SfIOANIMno5TMD8NJvYtKT+nyiwpKdamQQM7AjJnvxiRUUSkXdh4H8N+TQbi8kuzLfsSmJOGmkNp9ml82uWtEeo2HThIxSJKe09paSTZNnZyM4tq8HEDkXt4Dx8NIr6ioJR2wosQBffbInKw5xDbHnLsr1bGp14lJppRA3IHnbC+msQ17Lp3/gSvKWnz+7F9SzCBhFhmbNnbQb7ecGpU2+Vw9y2WQ3uP6QWwzl2QEUFOEgqkSLZHqUOX324fWLOg2VRqBPwslyXDy0ZeLXjqsS1OgEJY21fxZ2aI2zyAspxEhrWfxGdoabDOXZPn7Cpks1PILu4EtDtbQDjAa/o3SsFinlDELjq02+lomIqANWO7U+Y4wYjEgEuOAPD9GCxZy7KSk2NTAt8LKIN7y0WfTK8Ardh0xV2ZEgADLq0jmwi+SkBiM7Z8PHOIVSC4Lh3uMzy0tD3HnLszlRsGQi/USj/wH/qBFbMo5SC3w8ovf5EnPwTGyn0wKCSXz/WcVS9mKISwe24crwrYZvs8MQrjBkrO884BLTBwI72bQDJvqecPlqI1POBoEOUmJOmK+RJkxT/MeZgsmoVvV4ufeA4eEPleEIceSamcrvK5n3h3Xr76vUYAgQXDCOpBET1aqVzPvD0zVd5XqMR0whmaQik0iUJyu+r1GEM9ffU3+4+8R8doekwFWmF65XeVzPvDFFT/ADK5mGqhWgCkKqarvK5mOTOV3leowhIhrwBQYTD3jzPvCmcs/eV6j7xHJhX3QBaHiYrvK8HPvHCavvK5mBmFCjALYIKhXeVzPvD5U5Q+8rmYjNxhwLQAmHXUKcHErmYf16j95XqPvETHD5aoClJNhJ6ifvHmYjFau8rnBZinEDKS0BM0mxJUw7zzgipyu8rmYFgJhVILQyEtuBFTzm6uZjhOOYUeZgRJhZY43gIvckJWvPGr1GDCapmxK5mAS8oVoRskh5nK7yuZhi1qN8R5mOAhkwwCa2EmTld5XMxwmq7yuZhjQQB8oZmkVEuCmFjotnnR4Cyc4UQsdCOhcBBCmOjok0DSoIYWOgOiPBysojq08I6OhEzHIg8nOOjoCoDznDNY6OgNGJrCnSOjoBApsIjIwkdAZPkLL0h8dHQGi4Bqyh0zSOjoBDBp4QVEJHQBHk5X5+8P3ef4R0dAWgaM/KEmQsdAT/Uin2jhHR0MwDyoMM46OhG8OBFwKZ7x0dAKQ0Q8R0dDJR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90600" y="990600"/>
            <a:ext cx="6934200" cy="4401205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Thursday, April 14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, 2016</a:t>
            </a:r>
          </a:p>
          <a:p>
            <a:endParaRPr lang="en-US" sz="2000" b="1" dirty="0"/>
          </a:p>
          <a:p>
            <a:r>
              <a:rPr lang="en-US" sz="2000" b="1" dirty="0" smtClean="0"/>
              <a:t>Fill out </a:t>
            </a:r>
            <a:r>
              <a:rPr lang="en-US" sz="2000" b="1" u="sng" dirty="0" smtClean="0"/>
              <a:t>Table of Contents</a:t>
            </a:r>
          </a:p>
          <a:p>
            <a:endParaRPr lang="en-US" sz="2000" b="1" u="sng" dirty="0" smtClean="0"/>
          </a:p>
          <a:p>
            <a:r>
              <a:rPr lang="en-US" sz="2000" dirty="0" smtClean="0"/>
              <a:t>Pg. 100-101) Who’s Who: Reformers</a:t>
            </a:r>
          </a:p>
          <a:p>
            <a:r>
              <a:rPr lang="en-US" sz="2000" dirty="0" smtClean="0"/>
              <a:t>Pg. 102) UGRR Map</a:t>
            </a:r>
          </a:p>
          <a:p>
            <a:r>
              <a:rPr lang="en-US" sz="2000" dirty="0" smtClean="0"/>
              <a:t>Pg. 103) Civil War Vocabulary</a:t>
            </a:r>
          </a:p>
          <a:p>
            <a:r>
              <a:rPr lang="en-US" sz="2000" dirty="0" smtClean="0"/>
              <a:t>Pg. 104-105) Causes of the Civil War</a:t>
            </a:r>
          </a:p>
          <a:p>
            <a:r>
              <a:rPr lang="en-US" sz="2000" dirty="0" smtClean="0"/>
              <a:t>Pg. 106) Causes Quiz</a:t>
            </a:r>
          </a:p>
          <a:p>
            <a:r>
              <a:rPr lang="en-US" sz="2000" dirty="0" smtClean="0"/>
              <a:t>Pg. 107) Northern Leaders</a:t>
            </a:r>
          </a:p>
          <a:p>
            <a:r>
              <a:rPr lang="en-US" sz="2000" dirty="0" smtClean="0"/>
              <a:t>Pg. 108-109) Northern Leader Journal Entry</a:t>
            </a:r>
          </a:p>
          <a:p>
            <a:r>
              <a:rPr lang="en-US" sz="2000" dirty="0" smtClean="0"/>
              <a:t>Pg. 110) Southern Leaders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Pg. 111-112) Southern Leaders Journal Entry</a:t>
            </a:r>
          </a:p>
          <a:p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58674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Today I will: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Take the information I learned about the Southern Leaders and creatively show my knowledge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036" name="Picture 12" descr="http://cdn2.americancivilwar.com/americancivilwar-cdn/north/grant_standing_prom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590800"/>
            <a:ext cx="2419350" cy="3305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blog.smartpress.com/wp-content/uploads/2013/07/Flag.jpg"/>
          <p:cNvPicPr>
            <a:picLocks noChangeAspect="1" noChangeArrowheads="1"/>
          </p:cNvPicPr>
          <p:nvPr/>
        </p:nvPicPr>
        <p:blipFill>
          <a:blip r:embed="rId2" cstate="print">
            <a:lum contrast="-3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AutoShape 2" descr="data:image/jpeg;base64,/9j/4AAQSkZJRgABAQAAAQABAAD/2wCEAAkGBxITEhUTExMVFRUWGBoYGBcXGB8YGBsXFxodFxcYHRoYHSggGBolGx0YITEiJSkrLi4uGB8zODMtNygtLisBCgoKDg0OGhAQGzUlICUtLS0tLS0vNS0tLS0tLS0tLS0tLS0tLS0tLS0tLS0tLS0tLS0tLS01LS0tLSstLS0tLf/AABEIALEBHAMBIgACEQEDEQH/xAAcAAABBQEBAQAAAAAAAAAAAAADAQIEBQYABwj/xABFEAABAgQDBAgDBQUHBAMBAAABAhEAAwQhEjFBBVFhkQYTIlJxgZLRFDKhI0KxwfAVJDPh8Qc0Q1NjcoJic4PSVJPCFv/EABoBAAMBAQEBAAAAAAAAAAAAAAABAgMEBQb/xAAmEQACAgEEAQQCAwAAAAAAAAAAAQIREgMhMVETBCJBgTLBBUJh/9oADAMBAAIRAxEAPwDw+HJlkvwzhkWezlgEYikO4uLcHbR4TYIrwiCoTBJrlRJABfQMI4pMWkS2JLlkktoCeQeGqEXux50sJJm4QxCUsO0d7tmBa8VlfMKlmyWFhhAAbQ2ztE27odKrIwTDhKdhvt5wiYt9gT0pWesCMABUSoOxGTNd30ht0rEuSomyClRScwWPiIQIi66QVaVqT1eHAQC4SAoq1CjmGtaKxA4ecEd1uEtnsR1CCrkqQWIYsDzDxZbJm4ZiQcGEntY0ggJFyb5Fni52/tGXMkoEooVdSVkoAmW+Vib4TfduhNtSSBVjZlAg5wqRrBwIfTqwkEAEjQhweBGsXRFkYSSEhZHZUSAfDOGtG92vW0yadcuUJJnIAJGF0ubTOrexZybbtYxUpJPiYnTbkt0VOlwBCIMqjUZfWt2AoIJ/6iCr8B9YKhTFxmC+QNxwP5x6DL2/TGkTLKZAqFSyso6sCUV3wBQFgsjDb+UGo3HhCjueYqkw8yokrViLlnN7BhyAYQVTROrtR3+hhmpfX7IaUQ5Um8GSRo0FDcIys9COimiOJZgiZO+CkjfDwRCs0jpIiTJW6B9XE5QEIlIgsT0NyEJfCCJiUECGlI0MFgtFojFO6BdXfxiYW3wiiBuh2TLSIXUuYVcoRLKRwgeGCzN6NfBGMsbo4oESLQ0tDsh6dEXq3gfVmJihDTDszekiEkboIICgtFhS0hUkm2XZuM3v9PxjW0uTzabOo0oKglRUAWAKWdydxzi42/RykJSe04AQkBmOHVRbP2imUkoVYh03cF2PvCCapikkkEuxvff4wNNtOxJpKhWjkDe/FrFvOLfY+xFTXUSMGFVwXIUR2XGl7+UQK2gVKVhXhfUJUC3i2Rh5JuicWlZol7FpxSiYVTCn+JiAAWSoMEsbNlyjKqIezs+ubRJVVTCScRunAf8AazYWyZuUSdj7EmVCmQU2IxAqAITqW1ESlgm2xtqT2RXAxtdjbEp5lJMUOtwrZRLDEOqJJCWHa1jO7Z2SZKjdOEk4BiBVh0cDK0RpVbNBQoLUkywyGPyjMsMr679YGs0sWCeL3QCowOcGLDpibE3FrQ1BES6HZ0ycSmXhKgHCSoJJGuF824RY7b6OrlJEwFPVEJF1AKKmZQAzNwTbfFOaUsScW1Zb9C9l080LWTM6xCSCkgFB6wFLggO7PY/WKDbNHKlTTLlmYcBKVGYAHUM2AGXE5/iCXPWEdWFEIJCiBZ1JyJbNtN0FCVz5oBWnGthiWoJBIDB1G2gDmGoNScm9hOScUqIJjQdCaGTMnjGpYXLImJZsBCCDezi7RI2h0MnS5KFHAFjGZrrASkAjDclsn5xm5U1aQtKSWUGU2oBdvCJbWoniyqwe6LnpbQyJM5SJfWFZOJTsEAL7QCWDnPPyvFCYkrnrmFIWpyAEAqOSQbAncH1jRjoVPNOVEIxlaSn7RLdXhLl3bMg+UPJQismKnJ7Iy0hXaT/uH4x7XNWEJcpBc5Yb/WPFjKwrAdJZQukuM8wdRxj1OVtSlWHVUoByYzBzzvveOb1V7HR6dN3RZSiiYSMAa7kJ/PLziyoKRCSSUJ+U2w33gPxiqptq0wYGqkMP+tPI3vFpI6QURbHUScs8aSR5vnHJR0OE+mR1Sh1jgDe2EExOkyk4rSwfLfw94HN2zs9iU1ErexmJz58dIDK23SBP96kZ98fkd/KCmGE+mTqkJ+6kB9f6iAMBYoAJzs48LAPEadtqlLH4inDHITEk/jaBft2lz+Jk4h/qJbLc/wCnh7hhPpkxctJfEG/4jc/jDESJWEghzocLgvcecR/27Skf3mSOHWJbwzeGjbdLf95kn/yJ984Awl0HVIRk1zvTd7cG5RDrqBKybBuCQD/LOFn7cpGP7xJfT7RJNjY55xFk9IqUkHrpT6uoC27PN4QYy6JM2UAzpG75QB9YRchAGIJBJO7y8v5wEbcpXf4iXf8A1E24Zw5e2qVWdRKAs3bBy4vD3DCXQFdGgh8Ivo3NojVEpGRSDqC1v15xJO1qQn+8Shp84hk3adM38eS+nbSfM3ihYS6IC5SSMYSGfRueURDSvdUsP/tESjtOnYvOlHIjtJ94cra1Mf8AElesD84e4sZdHjwEWFHWlASAkMC5fU/laIIzgiBHfSZy3QQgPbL8oezQbZ6ZZWEzAshRA7BDgmwNwXvF50go5SJaFMvEwlpwkYez3izvnbVtIHOmkJRtWVeztqqkpV1YGJRDqN2CcgBxLvAKqcFLUoJbEcTPkTc+TvEeCU5S4xOUvcAsW4Fix8oaSuyW9qHgWfy8xp9Rzidsiu6hZmBIUoJIS+QUq2I72D2jXTdj0gogopnYE/bAApE3tgJAU4bC2G4FmjELZywYaAl2Ggdg/KCElNMUk4tEjaFaZxStYGMJwqIyLEkFtDcjyERGzLWGvjlDzGz2XsylVRrKUzgJgxEKKSt5JJIQQliHfTWFOS0ktginNmNo5wlzErKcQScQS7OR8txpiaJu1dtLqUoE0AqllWFSbdlTOkjgQGP9TAnlCldgKSnQKIUfMgAfSOSiLxTdiypUPloJsHOZtuAcnyDnyhZiI3v9meyqaapUxSZgmS0lKsSk9URNBQG7LhRGIMTrq8ZjpLSSZU9UmSmcOrJQozVJKioZsEgAJ3b+EOOonJxoTjSUhK/pIubLXJKAJRCRLA+ZHVthL/ecBj4240slJJYOSWAGrmwhSmNP0Co5EyoGPGJkv7VKnHVsgg9oM4Ytrf8AGHWnFtIe83RmVRcy+kakyRT9WnqerUhQvjUVOVLd2BxGwZm5gvTCkkSpykS0zMRONSlKBQy+12AA7XzJ0a+cUIh0tSKbDeDoSWLgGJ5ltlEFKMotk0s1v4a/Sr2jPX+D1/4mqn9fsjlMPSmCKppg/wANfoPtDvhl/wCWv0n2jnPZVACWhQLQT4dfcX6T7Qoppn+Wv0n2gHaGJIyhihwh6qdb/Iv0n2h3w0zuL9J9oBOSYICEg/wsz/LX6T7QiKWYf8NfpV7QBsBnZRFIieqlW38NfpPtAVUaz/hr9J9oDPUVgQI6DLpJg+4r0n2hhkL7qvSfaAngYnwhFJgokL7ivSfaFMhZ+4r0mGLaiOpENKYkGSvuq9J9oQyVdxXpMMlpFABFpTbMWpKzhIKQCkN8xe4G/suYqcUWlBtTqwElOIOXJ0Bswv5xvJutj51JfIFlIUM0qFxvG4xwJYhyxLtx3+MDe7C/GDYDZwzhx4HIxaozZabG6OzpznAoIwKUFNYkDsgHV1NbxiFU0MyUQJktSCcgoMW8It+jfSI0iF4QVKWpJYlkpSnMj/qU5GWg8Irtq1QmTlzAVELUVDF8we7Hwy8omOWTvgcqr/RorZjlWNWJSSk3zSQxT/tbTKJeytkTp5HVy1KTiCVKAcJci5OgYvEAS1YQtjhKikHRwASORHOLbovtb4WaZpxEhCgEJLBSjYBR7oufECNHde0hc7jNtbGmyFreWrqgspSsiyhmm+pZor01CwpJC1Aosi/y623C58Xiy6RbYNUtEw4goIwqSSSkEE3S5yIbjbWK5NOopUsB0pwhRGhU+Hmx5Qo24rLkJUnsLRUM2YSJaFLIuyQ7PwEXG1ujU+SScC1S0oQTMbsglIxAn/diHKK/Y09MqfLmrxYUKxKCSyiBfD4KLA8CYt+kfSb4yXLBQZakKU6Ul5agpsKm74ZvPyhe9TSXA/bi+ylE5WHq8RwFWIpexUzAkakD84IUTZ8y2KZMUw3qLBhxJYeMCp5SlnCkFRYlhmyQVH6AnyhG8jv47432fBkXlT0KrBJlTBImKUorxoCTiQAQEEjQHtF/CKFKlJxJBIxWUAcwC7Fsw+mUbfbXTlM6mm0uGYE4UCXNKyVqwEYhMD5LAIzOYeMVKlKUtKEh1KUEpGpUosBzaMdPJr3mkqv2jJilrKQSVEAISDezlkh9HJbxi8p+h1WqnXN6mZiTMSnBh7RSUklTa3wjnFEtJcgi4sRxFiI2VH02wUopClZSZSkmdjPWJmLcukdxJLM7sBuYrUyVYBGn+RkUy1ImALBCkrAKTmCCLGPoqVXFSSQbcbWy1zj50pycSf8AcPxj3s9diIwq+jfXL6Rzes2x+zb0/wAlwliBiUyc3/JhCJLHsq1iBT084gAZP4eOkEk0MzH2lBgcmz1f5Y4rOgLVSykuSAC/6taElnFqQMs/q+kNrKEuHUSxuG/PWHdRZ05cf6WhjC1ku4GR/XL+UIlBGRJ4Z58d8FRNNiQdfaFKSxzA+nvAIVa3F93K19YFT4sTfdNj4jjxMcQ6Xzv/AC3ODD56DLDgF+H1GkMARQyFu5AULDXX73lEYpU5LW0a7eLi+QESFg9WQXBXrexG+0CkzJiQUsTZw1jlx4fnEsCGZKjYAEPdw4bQ34fhEKspnJSpjvI8Tk3D+kXaJ+E7yQ+ZBB+8wy3WgM+nKg4JsHbxvn9M4KGU8qUokOXz8HBt4W/Qh5JCjowLX0PHUZwaRTEkC7EONBc5NpDl0RKg7nc7ngXPKEgK9Tlm+bc/5wxctT5J9TflE+dJazAnTfbiPGIipYftEA7rRaA+en4Q9KYYmLSj2TMWFHCXYFIte928o9JtLk5ab4BbMbrEgyxMCiEsXGZZxhIvGl2/Np+qSZctCyPs8QJZGZFgbn5s/rGXnSlS1MoMoZh8uRjscJwtp2LKlVHEiHylMQSAoAuxyPAsQeUW+xej8yffCyChZCnDYgGSDe3a37jEKroZkohMxOEkOxIJbwBLRaabqyWmlZtpkumTSYepQpSUCeZBWoFJUm6iQpyALnK3lGGWXJLAcBkOAdzDXu7l9+t87xN2XsybPUyEkpxAKII7IJFyHdtfKFCK007YSbm9kQAWL8Y9I6OmlXSYFS5aVT3V1HWKBmmSSUFJJKkuob9TnGP2/sCdTqJKCJRURLWSBiD2YO5LM9oqQ/Jm8soUo+RKmCeL3QacsLUVJSlAOSQSQBpdRJPjDA8Sdl7OnTyUyUdYoByAUgtv7RDxb9IOik+nJUEEykpQ8xw2IpGIXLk43sOEa5xTSvcjFtWaT+zKbRhK5tRLlyjLaWJ6lqAV1rgpKCWxMHcaHLOM70yTKRVTJMmnRIRKJSAFqWVahZUtRzDEAaHWM+FaabvHP8Byg1JTzJq0oQMS1WSCQHYWAKiBpYQowxk5WDlaoGI1/wDZ3Mp+vxT5aAJI63rypSSjCQACHwm5tZ3GsAq+g9WinlTBKV1hVM61DpBQEkBBuprgKPmIy+VuNw9rZG1jrA2tSLSYJODto1f9ovw6akinkpShYE0TQsqMzrHJI7RSlOLFYajTKMkqCJQVEJG9gCWFzxsA5jTjoLV/DqWZKutExITLdLmWUnEuxb5inXQw7UIpNhTk7SMnL0ixE9XeV6j7xCmSilRSrMFjcG/iLRLtGPqPg9r+H4n9fsMJ6++r1GEM5eeJXqPvA0KjjHMe3tQ7rln7yvUYQTld5XqMMAEKBAKggmr76uZ94cqcvvK9R94GBHKTAOh/XLH3leoxypy++r1H3hEiEUWgHSCCavvK5n3hpmq7yuZ94YhUNUokwCdUKqervK5n3hUz1b1eow0IhVQCxO61XeVzMIZy+8rmYRMOgFiMM1XeVzMCMxXeVzPvBVwIpgM5RKBEXeydtdSkJCHDkrc6GzJ3W+sUaBBUIO+OpxT2Z8tdcDlM9iSH1zPE8YIpBDOMwD4g5GD7LCDNSmZLMxKlBLBRSblnBH5/SNJ0ol0yEpMtAUf4QIW6U4Hb5T2lZ2O6E5VJIMbVldsLbhpULwoxKWpPzHsBKc7D7xch9GGcQqyaFzFrD9olV7kPdn4ZeDRGh8lYBBICgM0kkAjxBcRaik7M3JtUP6o4cTHCSUvo4AJHIjnEzYleKeaZjFRCFBKQWBKrdrekBy29vGNlUUlH8F/CcpT8R1HWELTjGEEqBcpa/gBHn5Ny3Iac4UZLUTVDlHBrcttvbW+JVLWQQoIwrDulwScSXNnBuOGsQUSiUqUEkpSwUdBifC/ix5QFKr35f0j1XopRUUyiIVThJngq6nrj1k0yCSOrxHEA4MOU1pxVISi5s862JUIlT5c1YURLViISWJa4S+gJYHgTFt0l6SqrES8aAhctSrJJwFKgGsTZYZn1c5ZRS1M1ClFSECWk/KgKKmGnaU5J4/hARGuCtS+TPJ1Q6VKUoskEliWGbJSVKPkkE+UDIj0X+zCVSkTJs6WiWqUyOuVNIQoznTgZRYKYEW0VpGU6XSJUqpmSZMkykylFHaUpSlNkrtFgCGIA0OZ0lalzca4KcajZb7Z6afEU66Yy1Jl4UCWvEVTCUEE9Y5ZQUAxbK2cY9CSVBIDlRAAGpNgOcIDGu/s5k0y6j7eWB1QM4TjMKUpCCLKBOEi7vwiWlpxbigVze5kyWfhaNfI6aYaZFHgV1QkqlqmYvtcawTiToEJUSAncBllEf+0OmkSqkokSgnEBN63GVCYJvadIxFIS78tNcuEmKpakU2gtwboLSyhiS+WJL8w8e+1vRSjAKhT04Av/AA0ZeafGPBKYdtH+5P4iPpFUpR+/m+VxHN63+v2b+mk1dMzqdh0uJvhaZjqZSc8n+XfBafozTEgKpZIuW+yRpobMf5xLTSrQSMONJ0N+OUT0hagSHysPO4/HlHAmzr8kuytHRykCgk0shuMhHm9v00NqtjUQSf3Ony/ykBr5/LFhOUogWJL5eenjwg5Low4GxHMl2tpZ4dh5JdlRL2NRkf3SmD5PKR+Qgk7o7RgD91p3Of2Uv2g5kFJGEC24kZG1gIsE0TpANzxDiC2Hkl2UlPsGiv8Au1PvH2CSSHOuG3PSBI6O0ylt8NTADTqUPffaNBPlhPy2UWDs44/SISmWoOGLl767xA2w8kuyrnbBpQcPwtMFZH7JG/Rh7ecG/wD5+hABNNIBZyFSUjfkwvEypSpYuCA7Yzmbfhy0ziFLUpDdp0tcNrvZt25oVh5J9inY9CbfC0zs4HUoH/5jpvRikKQU01O506pPK4sYsJfbIOFnHdY8CNc97ecLJlFLscg9xqXbVmzgth5JdkCs6O0wb90pwC3yyEuLeENOw6JmNLTPvElAHMCLWXjKMZZrZBv6c9IF8SnExzawNufHhfKCw8kuynnbBoi2Gmkf/Uj/ANbwBOx6QW+Epy2plj8pZi5rAnCCAcQzINr62sdIpFTFm4J8yPzF4dsM5dnzvLjQ7M6PKmImKCkElPYIVZxcva1g3nGcTF3szbcyQkJQEs5KnD43sxOga1o9GWTXtORVe5DmyihbBQJTqkuOLGB/r2h4I0sNBw0EdxjSjKzQ9G+jhndslCkFKh2VdpMwghGINZiX4sM4qtp7PVIX1alS1K1CFYgOBLC/CJWyNvTKdKhKCQpaklSiHOFGSQMgCSXOd9IhVlQJkxczCE41FRAyBNyz6O8TFSyd8DbjX+gzOJLuSS7l7lwxvra0W3RzYCqqYEoXLHaGJKlMvA4xKSG7QbjFQlMWOxNpGnmdahIMwJIQTkkqtibUs4bj5Rck2tuSU1e5b9K+jZpVlRXLwLUrq0Yj1uB7EpawGTvdtYoutU4OIukDCXLjDkx0bRom7b2wuqUhcwDrEowKWLYwCSlRSLBVyC2drCIAMXBPFZckyq9iw2PsxdTM6tC5SZhyE1RRiO4Fi54Re9M+iRpT1qVyxKKUBKVKaYpaUgLZITd1AnP714zezK0SpqJpSF9WrEEq+UqF0u2gUxbVmtnFht3pJNqpaEzwlS5alFMwAJOFbOggWIBAY83zhSU8009hpxx35KZUwthvhd2ezsztk7MIJIlKmrCTMSl2SFTFEJDBkgliwYAbhbIQzEDCgCLqyLo2W1OgE2VSylrVJlrHWGatUxpZSSOrZQTmwya+KMZiIcA21Z2LZFjn5iNDtnpjOqJS5C0IEgpQmXLFuq6tsBCvvWDF89GjMv8ArSMtNTX5Fzxf4hsZVhSVMBYO7JBL+Qck2GpjbUn9n0xdGqZ1knrMaVJWJhMvqcJxErwsLl/+MYMB40NJ0smS5QpwhHw/VKlql37RW+OZi+6vESQwYcc4NTN1iEMVyU06UErKQpKsJbElyktqCQCRxaJPXKfNXMxXpVeJ0Zeo+D2f4dbT+v2EE9XeVzMIZ6u8vmYGc4cY5j2qHCeofeV6jDzOV3lczAWvDkiAaQ/rFd5XMxwnr7yuZ94R4UmArE7rFd48z7ww1CgXxK9R94cq8AUWgJkqCrnqLdpXMw3GrvK5mAdZDkLgM7TYYTFd4+ow4Tld5XqMMChHYhpAXSHqnKP3leomO6094+owPFDFENAJtBFzld48zDBNVvPOGKyhoV+ngIb3Op5SHSSEgFRcMD4Zi0aqg2dJIdUuX4YUgl8ozFEwU5Iz1D66WjTyJyS97tZ3328YUmz59JFnR0VMFAdVLItnLSQODtcxNqKGkYvIlPlZCfyGf68K6ROWhj2t5/X5RZy5rsQCTc5O411zjJyfY6QFGyaVRP2MvX7gfg1t+sTpXRumUm0hDtqgDx0z9obIkEnJQdjkzcLxoqdBAu1ruN3H+cTb7CkVSNh0odqaWXGqBnvFhwixotiUQw46aTdrdWnPiSMsomTJ5TcJzfMfnuiOqpxsSgljfPflxGcGT7FSCq6PUgV2aeSRuMlPLKBjY9Eb/CyXDWMtIuS2692vlE4TCUlvJuLOGzhnUHVi5vfIeD5mDOXYsURf2PRhV6WQDa3Upz1e3hEhWwqJSh+6yE6t1SR+X0gSUF1b0u2mV9bxMpyo/MQ+eYfkM4ecuwxRGV0epEG1LIULm8tL+BDPviwVsWhw/wBzkOzn7FNvp+ngshYKXA7RsSGL2+sSTKbtEkH9eWcNTl2JxRSDYFKTi+EpwkPbAhz4dm8Nn9HaMMfhJJB3Sk+zxcVUxLMSHGns0Qp8xRsk/puEJzfY8UUg2PTOQaWQOHVodt+QhEbApWWfh5BZjeWk2fw4jLSJxUQ5IFhre35xwWnflutn48WOsTm+x4og02wqPE5kSuAMsH8son/smi1p5LNn1afwZ2hElCWvwDlrZ5n6w7qiCScKgbWaz5B9RBk+yk2uAf7KpCphSySDZxLBuM/C0TlbBo0AA0sgqOvVp35QelllgSQQLgNfdf34RI2gQQAksSdWYEbjzhphnLsgL6PUjj92pwG/y0ud8MGx6V2NLIYGx6tABe3dLfziwkzShLEA79Dx1tu94UrSO0Pl3EX4+P8AKHYZy7K5Gx6Zr0cgD/tpP1a+/wAomU/R+kXf4WRb/TS3Jok0tSk9nTK/DKJgKAlk3fL9N4w0D1JdlQdhUYJHw0lzulJbduioXsSmSV/YSCCbBUpI+vsI0ypuGxU9vAcPE+cVNXJQXxDI5j6H9bolsanLsopmwKZWVPKTZz2Aw8OF4fT7ApQLyZR1+RP0tFqhCn7KnA0ax89DuMEklJIBD6XAN882hWGcuyq/Y9KM6aVb/TT4ai8FnbFpD8lPJ4/Zp/IRfiUm7jCC7cd7P+ERFywvLTT+l4LYZy7M1N2NTk2kyQzf4aX/AAhqej8lr08objhTnuJaLYJckAnzDWdmG7zhwVhS5B8jn9PwhWGcuyiTsmQpNpMi3/QPLS448IB+zKQ/4Mkf8BFxVS5dzYkDg8VS5IJsBy9lCCwyfZ4fJfNzziQCd55xGlm0PK472bwaSJKZh7x5mDicrvHmYhIESJYiGdMGSEz1d5XOCpqV99XqPvERJMFxWhG8WGE9ffVzMKZyu8eZgAzgiIRa3CpnL76vUfeH9evvq5n3gYNoaVb4DSkh6Zy++r1H3gyZq++v1GI9oUTIAVIkJmqH3lczpBFVC++r1H3iOhcdnAaqqDGervK9RgCpinfEr1H3hFQiRvgJe/wE65XeVzMNE5XeV6j7xwhWgDETrFd48zCiervq9RjgIRRgFiGTOX31eo+8IZq88SvUYEkwQKgLSTFE9Z++r1GE69feVzMCUYbj3QE7BviF95XqPvDjVr76/UfeI+Lwh6lAQCQZU9R++r1H3gZqFA/Mr1H3iKZl4apcBDmiWalfeV6jDkVC+8r1H3gCcofLMBaDfEr7y/UfeFVOV3lczDAIHNUNYCmqQ5VQrvK9R94RVQrvK9RhgUNIYpUBmzlzld5XMxxnK3nnAlGHpMBl8iyKQMewM28OMWcqglFjhTldhu/RgNOoBywN/q3CLShluAGs3D2vBJniJkrZ+zacg/ZJJGpSGOen8ovNn7Jp8P8AAlORqhO53yMUMucEqFu0NN404fSNPs+elYe438tN+kYtlZMhfs2Q/wDAljJ3Qk8nEWqdkUkywkSgws0tPjfs33QlRKSUmwcXGhsPDyg8iSQmwUC/6Y6xNhm+x6djUgt8PJU9n6pL+Vm84Wfsambs00pmzEtL7ssP6eJ1NKWRw4v+t0Hp0KDO9yd+XnrCthnLsrpOxJGEPSyBdyTKT4bn3mCTNg0oP93ktwlpy5PFtPTcWMOKNQHtkObboLYZy7KhXR+lKR+7yXsx6tPtf+kFk9HaQM9PJf8A7afwaLiWCkWBB4udf14RMp0OcgoeEO2Hkl2Z5OwKVj+6yPKWn2hyejtM96anb/tofmxvGgmykOCE+PP9eURqhUpId8J0vfwPAwMXkl2QKTo5SiyqWRrnLQz+mHzOj9H/APGk7rS0e0TaeqZTgONQP5wVe0ZZdkm5yzvqILHnPsrF9HKMpf4eQP8AxJy5RC/YNMmy6aRwPVJbwyYRa/EAsk3tkOJezD9NBJUsM5Szl2N35vBYZy7Kr9lUaQ6qaQzZ9Un28YCvZNBhChTSnJ+7KBtkzYd/GLRgXDdliWYZ+TaRIQE9XdGmjEnhfIeYNs4LYeSXZSq2RS/dpJK7aykAbmJa2/lBqfZVJkaSncH/AC0mx/42PvBuomquMsxnrubTygq5SmGHtK9mvwgTY85dlcnY9M+FVJTupyD1SfIOANIMno5TMD8NJvYtKT+nyiwpKdamQQM7AjJnvxiRUUSkXdh4H8N+TQbi8kuzLfsSmJOGmkNp9ml82uWtEeo2HThIxSJKe09paSTZNnZyM4tq8HEDkXt4Dx8NIr6ioJR2wosQBffbInKw5xDbHnLsr1bGp14lJppRA3IHnbC+msQ17Lp3/gSvKWnz+7F9SzCBhFhmbNnbQb7ecGpU2+Vw9y2WQ3uP6QWwzl2QEUFOEgqkSLZHqUOX324fWLOg2VRqBPwslyXDy0ZeLXjqsS1OgEJY21fxZ2aI2zyAspxEhrWfxGdoabDOXZPn7Cpks1PILu4EtDtbQDjAa/o3SsFinlDELjq02+lomIqANWO7U+Y4wYjEgEuOAPD9GCxZy7KSk2NTAt8LKIN7y0WfTK8Ardh0xV2ZEgADLq0jmwi+SkBiM7Z8PHOIVSC4Lh3uMzy0tD3HnLszlRsGQi/USj/wH/qBFbMo5SC3w8ovf5EnPwTGyn0wKCSXz/WcVS9mKISwe24crwrYZvs8MQrjBkrO884BLTBwI72bQDJvqecPlqI1POBoEOUmJOmK+RJkxT/MeZgsmoVvV4ufeA4eEPleEIceSamcrvK5n3h3Xr76vUYAgQXDCOpBET1aqVzPvD0zVd5XqMR0whmaQik0iUJyu+r1GEM9ffU3+4+8R8doekwFWmF65XeVzPvDFFT/ADK5mGqhWgCkKqarvK5mOTOV3leowhIhrwBQYTD3jzPvCmcs/eV6j7xHJhX3QBaHiYrvK8HPvHCavvK5mBmFCjALYIKhXeVzPvD5U5Q+8rmYjNxhwLQAmHXUKcHErmYf16j95XqPvETHD5aoClJNhJ6ifvHmYjFau8rnBZinEDKS0BM0mxJUw7zzgipyu8rmYFgJhVILQyEtuBFTzm6uZjhOOYUeZgRJhZY43gIvckJWvPGr1GDCapmxK5mAS8oVoRskh5nK7yuZhi1qN8R5mOAhkwwCa2EmTld5XMxwmq7yuZhjQQB8oZmkVEuCmFjotnnR4Cyc4UQsdCOhcBBCmOjok0DSoIYWOgOiPBysojq08I6OhEzHIg8nOOjoCoDznDNY6OgNGJrCnSOjoBApsIjIwkdAZPkLL0h8dHQGi4Bqyh0zSOjoBDBp4QVEJHQBHk5X5+8P3ef4R0dAWgaM/KEmQsdAT/Uin2jhHR0MwDyoMM46OhG8OBFwKZ7x0dAKQ0Q8R0dDJR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eg;base64,/9j/4AAQSkZJRgABAQAAAQABAAD/2wCEAAkGBxITEhUTExMVFRUWGBoYGBcXGB8YGBsXFxodFxcYHRoYHSggGBolGx0YITEiJSkrLi4uGB8zODMtNygtLisBCgoKDg0OGhAQGzUlICUtLS0tLS0vNS0tLS0tLS0tLS0tLS0tLS0tLS0tLS0tLS0tLS0tLS01LS0tLSstLS0tLf/AABEIALEBHAMBIgACEQEDEQH/xAAcAAABBQEBAQAAAAAAAAAAAAADAQIEBQYABwj/xABFEAABAgQDBAgDBQUHBAMBAAABAhEAAwQhEjFBBVFhkQYTIlJxgZLRFDKhI0KxwfAVJDPh8Qc0Q1NjcoJic4PSVJPCFv/EABoBAAMBAQEBAAAAAAAAAAAAAAABAgMEBQb/xAAmEQACAgEEAQQCAwAAAAAAAAAAAQIREgMhMVETBCJBgTLBBUJh/9oADAMBAAIRAxEAPwDw+HJlkvwzhkWezlgEYikO4uLcHbR4TYIrwiCoTBJrlRJABfQMI4pMWkS2JLlkktoCeQeGqEXux50sJJm4QxCUsO0d7tmBa8VlfMKlmyWFhhAAbQ2ztE27odKrIwTDhKdhvt5wiYt9gT0pWesCMABUSoOxGTNd30ht0rEuSomyClRScwWPiIQIi66QVaVqT1eHAQC4SAoq1CjmGtaKxA4ecEd1uEtnsR1CCrkqQWIYsDzDxZbJm4ZiQcGEntY0ggJFyb5Fni52/tGXMkoEooVdSVkoAmW+Vib4TfduhNtSSBVjZlAg5wqRrBwIfTqwkEAEjQhweBGsXRFkYSSEhZHZUSAfDOGtG92vW0yadcuUJJnIAJGF0ubTOrexZybbtYxUpJPiYnTbkt0VOlwBCIMqjUZfWt2AoIJ/6iCr8B9YKhTFxmC+QNxwP5x6DL2/TGkTLKZAqFSyso6sCUV3wBQFgsjDb+UGo3HhCjueYqkw8yokrViLlnN7BhyAYQVTROrtR3+hhmpfX7IaUQ5Um8GSRo0FDcIys9COimiOJZgiZO+CkjfDwRCs0jpIiTJW6B9XE5QEIlIgsT0NyEJfCCJiUECGlI0MFgtFojFO6BdXfxiYW3wiiBuh2TLSIXUuYVcoRLKRwgeGCzN6NfBGMsbo4oESLQ0tDsh6dEXq3gfVmJihDTDszekiEkboIICgtFhS0hUkm2XZuM3v9PxjW0uTzabOo0oKglRUAWAKWdydxzi42/RykJSe04AQkBmOHVRbP2imUkoVYh03cF2PvCCapikkkEuxvff4wNNtOxJpKhWjkDe/FrFvOLfY+xFTXUSMGFVwXIUR2XGl7+UQK2gVKVhXhfUJUC3i2Rh5JuicWlZol7FpxSiYVTCn+JiAAWSoMEsbNlyjKqIezs+ubRJVVTCScRunAf8AazYWyZuUSdj7EmVCmQU2IxAqAITqW1ESlgm2xtqT2RXAxtdjbEp5lJMUOtwrZRLDEOqJJCWHa1jO7Z2SZKjdOEk4BiBVh0cDK0RpVbNBQoLUkywyGPyjMsMr679YGs0sWCeL3QCowOcGLDpibE3FrQ1BES6HZ0ycSmXhKgHCSoJJGuF824RY7b6OrlJEwFPVEJF1AKKmZQAzNwTbfFOaUsScW1Zb9C9l080LWTM6xCSCkgFB6wFLggO7PY/WKDbNHKlTTLlmYcBKVGYAHUM2AGXE5/iCXPWEdWFEIJCiBZ1JyJbNtN0FCVz5oBWnGthiWoJBIDB1G2gDmGoNScm9hOScUqIJjQdCaGTMnjGpYXLImJZsBCCDezi7RI2h0MnS5KFHAFjGZrrASkAjDclsn5xm5U1aQtKSWUGU2oBdvCJbWoniyqwe6LnpbQyJM5SJfWFZOJTsEAL7QCWDnPPyvFCYkrnrmFIWpyAEAqOSQbAncH1jRjoVPNOVEIxlaSn7RLdXhLl3bMg+UPJQismKnJ7Iy0hXaT/uH4x7XNWEJcpBc5Yb/WPFjKwrAdJZQukuM8wdRxj1OVtSlWHVUoByYzBzzvveOb1V7HR6dN3RZSiiYSMAa7kJ/PLziyoKRCSSUJ+U2w33gPxiqptq0wYGqkMP+tPI3vFpI6QURbHUScs8aSR5vnHJR0OE+mR1Sh1jgDe2EExOkyk4rSwfLfw94HN2zs9iU1ErexmJz58dIDK23SBP96kZ98fkd/KCmGE+mTqkJ+6kB9f6iAMBYoAJzs48LAPEadtqlLH4inDHITEk/jaBft2lz+Jk4h/qJbLc/wCnh7hhPpkxctJfEG/4jc/jDESJWEghzocLgvcecR/27Skf3mSOHWJbwzeGjbdLf95kn/yJ984Awl0HVIRk1zvTd7cG5RDrqBKybBuCQD/LOFn7cpGP7xJfT7RJNjY55xFk9IqUkHrpT6uoC27PN4QYy6JM2UAzpG75QB9YRchAGIJBJO7y8v5wEbcpXf4iXf8A1E24Zw5e2qVWdRKAs3bBy4vD3DCXQFdGgh8Ivo3NojVEpGRSDqC1v15xJO1qQn+8Shp84hk3adM38eS+nbSfM3ihYS6IC5SSMYSGfRueURDSvdUsP/tESjtOnYvOlHIjtJ94cra1Mf8AElesD84e4sZdHjwEWFHWlASAkMC5fU/laIIzgiBHfSZy3QQgPbL8oezQbZ6ZZWEzAshRA7BDgmwNwXvF50go5SJaFMvEwlpwkYez3izvnbVtIHOmkJRtWVeztqqkpV1YGJRDqN2CcgBxLvAKqcFLUoJbEcTPkTc+TvEeCU5S4xOUvcAsW4Fix8oaSuyW9qHgWfy8xp9Rzidsiu6hZmBIUoJIS+QUq2I72D2jXTdj0gogopnYE/bAApE3tgJAU4bC2G4FmjELZywYaAl2Ggdg/KCElNMUk4tEjaFaZxStYGMJwqIyLEkFtDcjyERGzLWGvjlDzGz2XsylVRrKUzgJgxEKKSt5JJIQQliHfTWFOS0ktginNmNo5wlzErKcQScQS7OR8txpiaJu1dtLqUoE0AqllWFSbdlTOkjgQGP9TAnlCldgKSnQKIUfMgAfSOSiLxTdiypUPloJsHOZtuAcnyDnyhZiI3v9meyqaapUxSZgmS0lKsSk9URNBQG7LhRGIMTrq8ZjpLSSZU9UmSmcOrJQozVJKioZsEgAJ3b+EOOonJxoTjSUhK/pIubLXJKAJRCRLA+ZHVthL/ecBj4240slJJYOSWAGrmwhSmNP0Co5EyoGPGJkv7VKnHVsgg9oM4Ytrf8AGHWnFtIe83RmVRcy+kakyRT9WnqerUhQvjUVOVLd2BxGwZm5gvTCkkSpykS0zMRONSlKBQy+12AA7XzJ0a+cUIh0tSKbDeDoSWLgGJ5ltlEFKMotk0s1v4a/Sr2jPX+D1/4mqn9fsjlMPSmCKppg/wANfoPtDvhl/wCWv0n2jnPZVACWhQLQT4dfcX6T7Qoppn+Wv0n2gHaGJIyhihwh6qdb/Iv0n2h3w0zuL9J9oBOSYICEg/wsz/LX6T7QiKWYf8NfpV7QBsBnZRFIieqlW38NfpPtAVUaz/hr9J9oDPUVgQI6DLpJg+4r0n2hhkL7qvSfaAngYnwhFJgokL7ivSfaFMhZ+4r0mGLaiOpENKYkGSvuq9J9oQyVdxXpMMlpFABFpTbMWpKzhIKQCkN8xe4G/suYqcUWlBtTqwElOIOXJ0Bswv5xvJutj51JfIFlIUM0qFxvG4xwJYhyxLtx3+MDe7C/GDYDZwzhx4HIxaozZabG6OzpznAoIwKUFNYkDsgHV1NbxiFU0MyUQJktSCcgoMW8It+jfSI0iF4QVKWpJYlkpSnMj/qU5GWg8Irtq1QmTlzAVELUVDF8we7Hwy8omOWTvgcqr/RorZjlWNWJSSk3zSQxT/tbTKJeytkTp5HVy1KTiCVKAcJci5OgYvEAS1YQtjhKikHRwASORHOLbovtb4WaZpxEhCgEJLBSjYBR7oufECNHde0hc7jNtbGmyFreWrqgspSsiyhmm+pZor01CwpJC1Aosi/y623C58Xiy6RbYNUtEw4goIwqSSSkEE3S5yIbjbWK5NOopUsB0pwhRGhU+Hmx5Qo24rLkJUnsLRUM2YSJaFLIuyQ7PwEXG1ujU+SScC1S0oQTMbsglIxAn/diHKK/Y09MqfLmrxYUKxKCSyiBfD4KLA8CYt+kfSb4yXLBQZakKU6Ul5agpsKm74ZvPyhe9TSXA/bi+ylE5WHq8RwFWIpexUzAkakD84IUTZ8y2KZMUw3qLBhxJYeMCp5SlnCkFRYlhmyQVH6AnyhG8jv47432fBkXlT0KrBJlTBImKUorxoCTiQAQEEjQHtF/CKFKlJxJBIxWUAcwC7Fsw+mUbfbXTlM6mm0uGYE4UCXNKyVqwEYhMD5LAIzOYeMVKlKUtKEh1KUEpGpUosBzaMdPJr3mkqv2jJilrKQSVEAISDezlkh9HJbxi8p+h1WqnXN6mZiTMSnBh7RSUklTa3wjnFEtJcgi4sRxFiI2VH02wUopClZSZSkmdjPWJmLcukdxJLM7sBuYrUyVYBGn+RkUy1ImALBCkrAKTmCCLGPoqVXFSSQbcbWy1zj50pycSf8AcPxj3s9diIwq+jfXL6Rzes2x+zb0/wAlwliBiUyc3/JhCJLHsq1iBT084gAZP4eOkEk0MzH2lBgcmz1f5Y4rOgLVSykuSAC/6taElnFqQMs/q+kNrKEuHUSxuG/PWHdRZ05cf6WhjC1ku4GR/XL+UIlBGRJ4Z58d8FRNNiQdfaFKSxzA+nvAIVa3F93K19YFT4sTfdNj4jjxMcQ6Xzv/AC3ODD56DLDgF+H1GkMARQyFu5AULDXX73lEYpU5LW0a7eLi+QESFg9WQXBXrexG+0CkzJiQUsTZw1jlx4fnEsCGZKjYAEPdw4bQ34fhEKspnJSpjvI8Tk3D+kXaJ+E7yQ+ZBB+8wy3WgM+nKg4JsHbxvn9M4KGU8qUokOXz8HBt4W/Qh5JCjowLX0PHUZwaRTEkC7EONBc5NpDl0RKg7nc7ngXPKEgK9Tlm+bc/5wxctT5J9TflE+dJazAnTfbiPGIipYftEA7rRaA+en4Q9KYYmLSj2TMWFHCXYFIte928o9JtLk5ab4BbMbrEgyxMCiEsXGZZxhIvGl2/Np+qSZctCyPs8QJZGZFgbn5s/rGXnSlS1MoMoZh8uRjscJwtp2LKlVHEiHylMQSAoAuxyPAsQeUW+xej8yffCyChZCnDYgGSDe3a37jEKroZkohMxOEkOxIJbwBLRaabqyWmlZtpkumTSYepQpSUCeZBWoFJUm6iQpyALnK3lGGWXJLAcBkOAdzDXu7l9+t87xN2XsybPUyEkpxAKII7IJFyHdtfKFCK007YSbm9kQAWL8Y9I6OmlXSYFS5aVT3V1HWKBmmSSUFJJKkuob9TnGP2/sCdTqJKCJRURLWSBiD2YO5LM9oqQ/Jm8soUo+RKmCeL3QacsLUVJSlAOSQSQBpdRJPjDA8Sdl7OnTyUyUdYoByAUgtv7RDxb9IOik+nJUEEykpQ8xw2IpGIXLk43sOEa5xTSvcjFtWaT+zKbRhK5tRLlyjLaWJ6lqAV1rgpKCWxMHcaHLOM70yTKRVTJMmnRIRKJSAFqWVahZUtRzDEAaHWM+FaabvHP8Byg1JTzJq0oQMS1WSCQHYWAKiBpYQowxk5WDlaoGI1/wDZ3Mp+vxT5aAJI63rypSSjCQACHwm5tZ3GsAq+g9WinlTBKV1hVM61DpBQEkBBuprgKPmIy+VuNw9rZG1jrA2tSLSYJODto1f9ovw6akinkpShYE0TQsqMzrHJI7RSlOLFYajTKMkqCJQVEJG9gCWFzxsA5jTjoLV/DqWZKutExITLdLmWUnEuxb5inXQw7UIpNhTk7SMnL0ixE9XeV6j7xCmSilRSrMFjcG/iLRLtGPqPg9r+H4n9fsMJ6++r1GEM5eeJXqPvA0KjjHMe3tQ7rln7yvUYQTld5XqMMAEKBAKggmr76uZ94cqcvvK9R94GBHKTAOh/XLH3leoxypy++r1H3hEiEUWgHSCCavvK5n3hpmq7yuZ94YhUNUokwCdUKqervK5n3hUz1b1eow0IhVQCxO61XeVzMIZy+8rmYRMOgFiMM1XeVzMCMxXeVzPvBVwIpgM5RKBEXeydtdSkJCHDkrc6GzJ3W+sUaBBUIO+OpxT2Z8tdcDlM9iSH1zPE8YIpBDOMwD4g5GD7LCDNSmZLMxKlBLBRSblnBH5/SNJ0ol0yEpMtAUf4QIW6U4Hb5T2lZ2O6E5VJIMbVldsLbhpULwoxKWpPzHsBKc7D7xch9GGcQqyaFzFrD9olV7kPdn4ZeDRGh8lYBBICgM0kkAjxBcRaik7M3JtUP6o4cTHCSUvo4AJHIjnEzYleKeaZjFRCFBKQWBKrdrekBy29vGNlUUlH8F/CcpT8R1HWELTjGEEqBcpa/gBHn5Ny3Iac4UZLUTVDlHBrcttvbW+JVLWQQoIwrDulwScSXNnBuOGsQUSiUqUEkpSwUdBifC/ix5QFKr35f0j1XopRUUyiIVThJngq6nrj1k0yCSOrxHEA4MOU1pxVISi5s862JUIlT5c1YURLViISWJa4S+gJYHgTFt0l6SqrES8aAhctSrJJwFKgGsTZYZn1c5ZRS1M1ClFSECWk/KgKKmGnaU5J4/hARGuCtS+TPJ1Q6VKUoskEliWGbJSVKPkkE+UDIj0X+zCVSkTJs6WiWqUyOuVNIQoznTgZRYKYEW0VpGU6XSJUqpmSZMkykylFHaUpSlNkrtFgCGIA0OZ0lalzca4KcajZb7Z6afEU66Yy1Jl4UCWvEVTCUEE9Y5ZQUAxbK2cY9CSVBIDlRAAGpNgOcIDGu/s5k0y6j7eWB1QM4TjMKUpCCLKBOEi7vwiWlpxbigVze5kyWfhaNfI6aYaZFHgV1QkqlqmYvtcawTiToEJUSAncBllEf+0OmkSqkokSgnEBN63GVCYJvadIxFIS78tNcuEmKpakU2gtwboLSyhiS+WJL8w8e+1vRSjAKhT04Av/AA0ZeafGPBKYdtH+5P4iPpFUpR+/m+VxHN63+v2b+mk1dMzqdh0uJvhaZjqZSc8n+XfBafozTEgKpZIuW+yRpobMf5xLTSrQSMONJ0N+OUT0hagSHysPO4/HlHAmzr8kuytHRykCgk0shuMhHm9v00NqtjUQSf3Ony/ykBr5/LFhOUogWJL5eenjwg5Low4GxHMl2tpZ4dh5JdlRL2NRkf3SmD5PKR+Qgk7o7RgD91p3Of2Uv2g5kFJGEC24kZG1gIsE0TpANzxDiC2Hkl2UlPsGiv8Au1PvH2CSSHOuG3PSBI6O0ylt8NTADTqUPffaNBPlhPy2UWDs44/SISmWoOGLl767xA2w8kuyrnbBpQcPwtMFZH7JG/Rh7ecG/wD5+hABNNIBZyFSUjfkwvEypSpYuCA7Yzmbfhy0ziFLUpDdp0tcNrvZt25oVh5J9inY9CbfC0zs4HUoH/5jpvRikKQU01O506pPK4sYsJfbIOFnHdY8CNc97ecLJlFLscg9xqXbVmzgth5JdkCs6O0wb90pwC3yyEuLeENOw6JmNLTPvElAHMCLWXjKMZZrZBv6c9IF8SnExzawNufHhfKCw8kuynnbBoi2Gmkf/Uj/ANbwBOx6QW+Epy2plj8pZi5rAnCCAcQzINr62sdIpFTFm4J8yPzF4dsM5dnzvLjQ7M6PKmImKCkElPYIVZxcva1g3nGcTF3szbcyQkJQEs5KnD43sxOga1o9GWTXtORVe5DmyihbBQJTqkuOLGB/r2h4I0sNBw0EdxjSjKzQ9G+jhndslCkFKh2VdpMwghGINZiX4sM4qtp7PVIX1alS1K1CFYgOBLC/CJWyNvTKdKhKCQpaklSiHOFGSQMgCSXOd9IhVlQJkxczCE41FRAyBNyz6O8TFSyd8DbjX+gzOJLuSS7l7lwxvra0W3RzYCqqYEoXLHaGJKlMvA4xKSG7QbjFQlMWOxNpGnmdahIMwJIQTkkqtibUs4bj5Rck2tuSU1e5b9K+jZpVlRXLwLUrq0Yj1uB7EpawGTvdtYoutU4OIukDCXLjDkx0bRom7b2wuqUhcwDrEowKWLYwCSlRSLBVyC2drCIAMXBPFZckyq9iw2PsxdTM6tC5SZhyE1RRiO4Fi54Re9M+iRpT1qVyxKKUBKVKaYpaUgLZITd1AnP714zezK0SpqJpSF9WrEEq+UqF0u2gUxbVmtnFht3pJNqpaEzwlS5alFMwAJOFbOggWIBAY83zhSU8009hpxx35KZUwthvhd2ezsztk7MIJIlKmrCTMSl2SFTFEJDBkgliwYAbhbIQzEDCgCLqyLo2W1OgE2VSylrVJlrHWGatUxpZSSOrZQTmwya+KMZiIcA21Z2LZFjn5iNDtnpjOqJS5C0IEgpQmXLFuq6tsBCvvWDF89GjMv8ArSMtNTX5Fzxf4hsZVhSVMBYO7JBL+Qck2GpjbUn9n0xdGqZ1knrMaVJWJhMvqcJxErwsLl/+MYMB40NJ0smS5QpwhHw/VKlql37RW+OZi+6vESQwYcc4NTN1iEMVyU06UErKQpKsJbElyktqCQCRxaJPXKfNXMxXpVeJ0Zeo+D2f4dbT+v2EE9XeVzMIZ6u8vmYGc4cY5j2qHCeofeV6jDzOV3lczAWvDkiAaQ/rFd5XMxwnr7yuZ94R4UmArE7rFd48z7ww1CgXxK9R94cq8AUWgJkqCrnqLdpXMw3GrvK5mAdZDkLgM7TYYTFd4+ow4Tld5XqMMChHYhpAXSHqnKP3leomO6094+owPFDFENAJtBFzld48zDBNVvPOGKyhoV+ngIb3Op5SHSSEgFRcMD4Zi0aqg2dJIdUuX4YUgl8ozFEwU5Iz1D66WjTyJyS97tZ3328YUmz59JFnR0VMFAdVLItnLSQODtcxNqKGkYvIlPlZCfyGf68K6ROWhj2t5/X5RZy5rsQCTc5O411zjJyfY6QFGyaVRP2MvX7gfg1t+sTpXRumUm0hDtqgDx0z9obIkEnJQdjkzcLxoqdBAu1ruN3H+cTb7CkVSNh0odqaWXGqBnvFhwixotiUQw46aTdrdWnPiSMsomTJ5TcJzfMfnuiOqpxsSgljfPflxGcGT7FSCq6PUgV2aeSRuMlPLKBjY9Eb/CyXDWMtIuS2692vlE4TCUlvJuLOGzhnUHVi5vfIeD5mDOXYsURf2PRhV6WQDa3Upz1e3hEhWwqJSh+6yE6t1SR+X0gSUF1b0u2mV9bxMpyo/MQ+eYfkM4ecuwxRGV0epEG1LIULm8tL+BDPviwVsWhw/wBzkOzn7FNvp+ngshYKXA7RsSGL2+sSTKbtEkH9eWcNTl2JxRSDYFKTi+EpwkPbAhz4dm8Nn9HaMMfhJJB3Sk+zxcVUxLMSHGns0Qp8xRsk/puEJzfY8UUg2PTOQaWQOHVodt+QhEbApWWfh5BZjeWk2fw4jLSJxUQ5IFhre35xwWnflutn48WOsTm+x4og02wqPE5kSuAMsH8son/smi1p5LNn1afwZ2hElCWvwDlrZ5n6w7qiCScKgbWaz5B9RBk+yk2uAf7KpCphSySDZxLBuM/C0TlbBo0AA0sgqOvVp35QelllgSQQLgNfdf34RI2gQQAksSdWYEbjzhphnLsgL6PUjj92pwG/y0ud8MGx6V2NLIYGx6tABe3dLfziwkzShLEA79Dx1tu94UrSO0Pl3EX4+P8AKHYZy7K5Gx6Zr0cgD/tpP1a+/wAomU/R+kXf4WRb/TS3Jok0tSk9nTK/DKJgKAlk3fL9N4w0D1JdlQdhUYJHw0lzulJbduioXsSmSV/YSCCbBUpI+vsI0ypuGxU9vAcPE+cVNXJQXxDI5j6H9bolsanLsopmwKZWVPKTZz2Aw8OF4fT7ApQLyZR1+RP0tFqhCn7KnA0ax89DuMEklJIBD6XAN882hWGcuyq/Y9KM6aVb/TT4ai8FnbFpD8lPJ4/Zp/IRfiUm7jCC7cd7P+ERFywvLTT+l4LYZy7M1N2NTk2kyQzf4aX/AAhqej8lr08objhTnuJaLYJckAnzDWdmG7zhwVhS5B8jn9PwhWGcuyiTsmQpNpMi3/QPLS448IB+zKQ/4Mkf8BFxVS5dzYkDg8VS5IJsBy9lCCwyfZ4fJfNzziQCd55xGlm0PK472bwaSJKZh7x5mDicrvHmYhIESJYiGdMGSEz1d5XOCpqV99XqPvERJMFxWhG8WGE9ffVzMKZyu8eZgAzgiIRa3CpnL76vUfeH9evvq5n3gYNoaVb4DSkh6Zy++r1H3gyZq++v1GI9oUTIAVIkJmqH3lczpBFVC++r1H3iOhcdnAaqqDGervK9RgCpinfEr1H3hFQiRvgJe/wE65XeVzMNE5XeV6j7xwhWgDETrFd48zCiervq9RjgIRRgFiGTOX31eo+8IZq88SvUYEkwQKgLSTFE9Z++r1GE69feVzMCUYbj3QE7BviF95XqPvDjVr76/UfeI+Lwh6lAQCQZU9R++r1H3gZqFA/Mr1H3iKZl4apcBDmiWalfeV6jDkVC+8r1H3gCcofLMBaDfEr7y/UfeFVOV3lczDAIHNUNYCmqQ5VQrvK9R94RVQrvK9RhgUNIYpUBmzlzld5XMxxnK3nnAlGHpMBl8iyKQMewM28OMWcqglFjhTldhu/RgNOoBywN/q3CLShluAGs3D2vBJniJkrZ+zacg/ZJJGpSGOen8ovNn7Jp8P8AAlORqhO53yMUMucEqFu0NN404fSNPs+elYe438tN+kYtlZMhfs2Q/wDAljJ3Qk8nEWqdkUkywkSgws0tPjfs33QlRKSUmwcXGhsPDyg8iSQmwUC/6Y6xNhm+x6djUgt8PJU9n6pL+Vm84Wfsambs00pmzEtL7ssP6eJ1NKWRw4v+t0Hp0KDO9yd+XnrCthnLsrpOxJGEPSyBdyTKT4bn3mCTNg0oP93ktwlpy5PFtPTcWMOKNQHtkObboLYZy7KhXR+lKR+7yXsx6tPtf+kFk9HaQM9PJf8A7afwaLiWCkWBB4udf14RMp0OcgoeEO2Hkl2Z5OwKVj+6yPKWn2hyejtM96anb/tofmxvGgmykOCE+PP9eURqhUpId8J0vfwPAwMXkl2QKTo5SiyqWRrnLQz+mHzOj9H/APGk7rS0e0TaeqZTgONQP5wVe0ZZdkm5yzvqILHnPsrF9HKMpf4eQP8AxJy5RC/YNMmy6aRwPVJbwyYRa/EAsk3tkOJezD9NBJUsM5Szl2N35vBYZy7Kr9lUaQ6qaQzZ9Un28YCvZNBhChTSnJ+7KBtkzYd/GLRgXDdliWYZ+TaRIQE9XdGmjEnhfIeYNs4LYeSXZSq2RS/dpJK7aykAbmJa2/lBqfZVJkaSncH/AC0mx/42PvBuomquMsxnrubTygq5SmGHtK9mvwgTY85dlcnY9M+FVJTupyD1SfIOANIMno5TMD8NJvYtKT+nyiwpKdamQQM7AjJnvxiRUUSkXdh4H8N+TQbi8kuzLfsSmJOGmkNp9ml82uWtEeo2HThIxSJKe09paSTZNnZyM4tq8HEDkXt4Dx8NIr6ioJR2wosQBffbInKw5xDbHnLsr1bGp14lJppRA3IHnbC+msQ17Lp3/gSvKWnz+7F9SzCBhFhmbNnbQb7ecGpU2+Vw9y2WQ3uP6QWwzl2QEUFOEgqkSLZHqUOX324fWLOg2VRqBPwslyXDy0ZeLXjqsS1OgEJY21fxZ2aI2zyAspxEhrWfxGdoabDOXZPn7Cpks1PILu4EtDtbQDjAa/o3SsFinlDELjq02+lomIqANWO7U+Y4wYjEgEuOAPD9GCxZy7KSk2NTAt8LKIN7y0WfTK8Ardh0xV2ZEgADLq0jmwi+SkBiM7Z8PHOIVSC4Lh3uMzy0tD3HnLszlRsGQi/USj/wH/qBFbMo5SC3w8ovf5EnPwTGyn0wKCSXz/WcVS9mKISwe24crwrYZvs8MQrjBkrO884BLTBwI72bQDJvqecPlqI1POBoEOUmJOmK+RJkxT/MeZgsmoVvV4ufeA4eEPleEIceSamcrvK5n3h3Xr76vUYAgQXDCOpBET1aqVzPvD0zVd5XqMR0whmaQik0iUJyu+r1GEM9ffU3+4+8R8doekwFWmF65XeVzPvDFFT/ADK5mGqhWgCkKqarvK5mOTOV3leowhIhrwBQYTD3jzPvCmcs/eV6j7xHJhX3QBaHiYrvK8HPvHCavvK5mBmFCjALYIKhXeVzPvD5U5Q+8rmYjNxhwLQAmHXUKcHErmYf16j95XqPvETHD5aoClJNhJ6ifvHmYjFau8rnBZinEDKS0BM0mxJUw7zzgipyu8rmYFgJhVILQyEtuBFTzm6uZjhOOYUeZgRJhZY43gIvckJWvPGr1GDCapmxK5mAS8oVoRskh5nK7yuZhi1qN8R5mOAhkwwCa2EmTld5XMxwmq7yuZhjQQB8oZmkVEuCmFjotnnR4Cyc4UQsdCOhcBBCmOjok0DSoIYWOgOiPBysojq08I6OhEzHIg8nOOjoCoDznDNY6OgNGJrCnSOjoBApsIjIwkdAZPkLL0h8dHQGi4Bqyh0zSOjoBDBp4QVEJHQBHk5X5+8P3ef4R0dAWgaM/KEmQsdAT/Uin2jhHR0MwDyoMM46OhG8OBFwKZ7x0dAKQ0Q8R0dDJR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90600" y="990600"/>
            <a:ext cx="6934200" cy="5324535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Pgs. 111-112)  Southern Journal Entry</a:t>
            </a:r>
          </a:p>
          <a:p>
            <a:endParaRPr lang="en-US" sz="2000" dirty="0"/>
          </a:p>
          <a:p>
            <a:r>
              <a:rPr lang="en-US" sz="2000" dirty="0" smtClean="0"/>
              <a:t>Write a journal entry or series of entries from the perspective of one of the following Southern Leaders:</a:t>
            </a:r>
          </a:p>
          <a:p>
            <a:endParaRPr lang="en-US" sz="2000" dirty="0"/>
          </a:p>
          <a:p>
            <a:pPr algn="ctr"/>
            <a:r>
              <a:rPr lang="en-US" sz="2000" dirty="0" smtClean="0"/>
              <a:t>Jefferson Davis</a:t>
            </a:r>
          </a:p>
          <a:p>
            <a:pPr algn="ctr"/>
            <a:r>
              <a:rPr lang="en-US" sz="2000" dirty="0" smtClean="0"/>
              <a:t>Robert E. Lee</a:t>
            </a:r>
          </a:p>
          <a:p>
            <a:pPr algn="ctr"/>
            <a:r>
              <a:rPr lang="en-US" sz="2000" dirty="0" smtClean="0"/>
              <a:t>Thomas “Stonewall” Jackson</a:t>
            </a:r>
          </a:p>
          <a:p>
            <a:pPr algn="ctr"/>
            <a:r>
              <a:rPr lang="en-US" sz="2000" dirty="0" smtClean="0"/>
              <a:t>James Longstreet</a:t>
            </a:r>
          </a:p>
          <a:p>
            <a:pPr algn="ctr"/>
            <a:r>
              <a:rPr lang="en-US" sz="2000" dirty="0" smtClean="0"/>
              <a:t>John Hunt Morgan</a:t>
            </a:r>
          </a:p>
          <a:p>
            <a:pPr algn="ctr"/>
            <a:r>
              <a:rPr lang="en-US" sz="2000" dirty="0" smtClean="0"/>
              <a:t>John Singleton Mosby</a:t>
            </a:r>
          </a:p>
          <a:p>
            <a:pPr algn="ctr"/>
            <a:r>
              <a:rPr lang="en-US" sz="2000" dirty="0" smtClean="0"/>
              <a:t>Nathan Bedford Forest</a:t>
            </a:r>
          </a:p>
          <a:p>
            <a:pPr algn="ctr"/>
            <a:endParaRPr lang="en-US" sz="2000" dirty="0"/>
          </a:p>
          <a:p>
            <a:r>
              <a:rPr lang="en-US" sz="2000" b="1" u="sng" dirty="0" smtClean="0"/>
              <a:t>HIGHLIGHT :</a:t>
            </a:r>
          </a:p>
          <a:p>
            <a:r>
              <a:rPr lang="en-US" sz="2000" dirty="0" smtClean="0"/>
              <a:t>Include at </a:t>
            </a:r>
            <a:r>
              <a:rPr lang="en-US" sz="2000" u="sng" dirty="0" smtClean="0"/>
              <a:t>least 2 facts about your leader </a:t>
            </a:r>
            <a:r>
              <a:rPr lang="en-US" sz="2000" dirty="0" smtClean="0"/>
              <a:t>as well as at least </a:t>
            </a:r>
          </a:p>
          <a:p>
            <a:r>
              <a:rPr lang="en-US" sz="2000" u="sng" dirty="0" smtClean="0"/>
              <a:t>3 vocabulary terms </a:t>
            </a:r>
            <a:r>
              <a:rPr lang="en-US" sz="2000" dirty="0" smtClean="0"/>
              <a:t>and  at least </a:t>
            </a:r>
            <a:r>
              <a:rPr lang="en-US" sz="2000" u="sng" dirty="0" smtClean="0"/>
              <a:t>1 location. </a:t>
            </a:r>
          </a:p>
          <a:p>
            <a:endParaRPr lang="en-US" sz="2000" dirty="0"/>
          </a:p>
        </p:txBody>
      </p:sp>
      <p:sp>
        <p:nvSpPr>
          <p:cNvPr id="8" name="Down Arrow 7"/>
          <p:cNvSpPr/>
          <p:nvPr/>
        </p:nvSpPr>
        <p:spPr>
          <a:xfrm rot="2496529">
            <a:off x="7378084" y="3292116"/>
            <a:ext cx="685800" cy="22860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8671824">
            <a:off x="7172536" y="4138043"/>
            <a:ext cx="13676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HIGHLIGHT :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590</Words>
  <Application>Microsoft Office PowerPoint</Application>
  <PresentationFormat>On-screen Show (4:3)</PresentationFormat>
  <Paragraphs>117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aps</dc:creator>
  <cp:lastModifiedBy>aps</cp:lastModifiedBy>
  <cp:revision>9</cp:revision>
  <dcterms:created xsi:type="dcterms:W3CDTF">2016-04-05T18:10:54Z</dcterms:created>
  <dcterms:modified xsi:type="dcterms:W3CDTF">2016-04-08T21:25:20Z</dcterms:modified>
</cp:coreProperties>
</file>